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2"/>
  </p:notesMasterIdLst>
  <p:handoutMasterIdLst>
    <p:handoutMasterId r:id="rId23"/>
  </p:handoutMasterIdLst>
  <p:sldIdLst>
    <p:sldId id="526" r:id="rId2"/>
    <p:sldId id="505" r:id="rId3"/>
    <p:sldId id="521" r:id="rId4"/>
    <p:sldId id="480" r:id="rId5"/>
    <p:sldId id="481" r:id="rId6"/>
    <p:sldId id="527" r:id="rId7"/>
    <p:sldId id="524" r:id="rId8"/>
    <p:sldId id="525" r:id="rId9"/>
    <p:sldId id="529" r:id="rId10"/>
    <p:sldId id="528" r:id="rId11"/>
    <p:sldId id="508" r:id="rId12"/>
    <p:sldId id="509" r:id="rId13"/>
    <p:sldId id="512" r:id="rId14"/>
    <p:sldId id="514" r:id="rId15"/>
    <p:sldId id="515" r:id="rId16"/>
    <p:sldId id="516" r:id="rId17"/>
    <p:sldId id="517" r:id="rId18"/>
    <p:sldId id="518" r:id="rId19"/>
    <p:sldId id="519" r:id="rId20"/>
    <p:sldId id="506" r:id="rId21"/>
  </p:sldIdLst>
  <p:sldSz cx="9144000" cy="5143500" type="screen16x9"/>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F79646"/>
    <a:srgbClr val="404040"/>
    <a:srgbClr val="FF0000"/>
    <a:srgbClr val="015BED"/>
    <a:srgbClr val="E8E5FF"/>
    <a:srgbClr val="E5EDFF"/>
    <a:srgbClr val="012D76"/>
    <a:srgbClr val="000000"/>
    <a:srgbClr val="59B9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77" autoAdjust="0"/>
    <p:restoredTop sz="94072" autoAdjust="0"/>
  </p:normalViewPr>
  <p:slideViewPr>
    <p:cSldViewPr>
      <p:cViewPr varScale="1">
        <p:scale>
          <a:sx n="133" d="100"/>
          <a:sy n="133" d="100"/>
        </p:scale>
        <p:origin x="206" y="91"/>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95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0" cy="493316"/>
          </a:xfrm>
          <a:prstGeom prst="rect">
            <a:avLst/>
          </a:prstGeom>
        </p:spPr>
        <p:txBody>
          <a:bodyPr vert="horz" lIns="94857" tIns="47429" rIns="94857" bIns="47429"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3815375" y="1"/>
            <a:ext cx="2918830" cy="493316"/>
          </a:xfrm>
          <a:prstGeom prst="rect">
            <a:avLst/>
          </a:prstGeom>
        </p:spPr>
        <p:txBody>
          <a:bodyPr vert="horz" lIns="94857" tIns="47429" rIns="94857" bIns="47429" rtlCol="0"/>
          <a:lstStyle>
            <a:lvl1pPr algn="r">
              <a:defRPr sz="1300"/>
            </a:lvl1pPr>
          </a:lstStyle>
          <a:p>
            <a:fld id="{01D300FA-1625-4981-B4F3-955C60AD2C60}" type="datetimeFigureOut">
              <a:rPr kumimoji="1" lang="ja-JP" altLang="en-US" smtClean="0"/>
              <a:t>2023/7/12</a:t>
            </a:fld>
            <a:endParaRPr kumimoji="1" lang="ja-JP" altLang="en-US"/>
          </a:p>
        </p:txBody>
      </p:sp>
      <p:sp>
        <p:nvSpPr>
          <p:cNvPr id="4" name="フッター プレースホルダー 3"/>
          <p:cNvSpPr>
            <a:spLocks noGrp="1"/>
          </p:cNvSpPr>
          <p:nvPr>
            <p:ph type="ftr" sz="quarter" idx="2"/>
          </p:nvPr>
        </p:nvSpPr>
        <p:spPr>
          <a:xfrm>
            <a:off x="1" y="9371286"/>
            <a:ext cx="2918830" cy="493316"/>
          </a:xfrm>
          <a:prstGeom prst="rect">
            <a:avLst/>
          </a:prstGeom>
        </p:spPr>
        <p:txBody>
          <a:bodyPr vert="horz" lIns="94857" tIns="47429" rIns="94857" bIns="47429"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3815375" y="9371286"/>
            <a:ext cx="2918830" cy="493316"/>
          </a:xfrm>
          <a:prstGeom prst="rect">
            <a:avLst/>
          </a:prstGeom>
        </p:spPr>
        <p:txBody>
          <a:bodyPr vert="horz" lIns="94857" tIns="47429" rIns="94857" bIns="47429" rtlCol="0" anchor="b"/>
          <a:lstStyle>
            <a:lvl1pPr algn="r">
              <a:defRPr sz="1300"/>
            </a:lvl1pPr>
          </a:lstStyle>
          <a:p>
            <a:fld id="{B8F73216-65BC-4F8C-93D0-5DE5B28666C3}" type="slidenum">
              <a:rPr kumimoji="1" lang="ja-JP" altLang="en-US" smtClean="0"/>
              <a:t>‹#›</a:t>
            </a:fld>
            <a:endParaRPr kumimoji="1" lang="ja-JP" altLang="en-US"/>
          </a:p>
        </p:txBody>
      </p:sp>
    </p:spTree>
    <p:extLst>
      <p:ext uri="{BB962C8B-B14F-4D97-AF65-F5344CB8AC3E}">
        <p14:creationId xmlns:p14="http://schemas.microsoft.com/office/powerpoint/2010/main" val="1951217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0" cy="493316"/>
          </a:xfrm>
          <a:prstGeom prst="rect">
            <a:avLst/>
          </a:prstGeom>
        </p:spPr>
        <p:txBody>
          <a:bodyPr vert="horz" lIns="94857" tIns="47429" rIns="94857" bIns="47429" rtlCol="0"/>
          <a:lstStyle>
            <a:lvl1pPr algn="l">
              <a:defRPr sz="1300"/>
            </a:lvl1pPr>
          </a:lstStyle>
          <a:p>
            <a:endParaRPr kumimoji="1" lang="ja-JP" altLang="en-US"/>
          </a:p>
        </p:txBody>
      </p:sp>
      <p:sp>
        <p:nvSpPr>
          <p:cNvPr id="3" name="日付プレースホルダー 2"/>
          <p:cNvSpPr>
            <a:spLocks noGrp="1"/>
          </p:cNvSpPr>
          <p:nvPr>
            <p:ph type="dt" idx="1"/>
          </p:nvPr>
        </p:nvSpPr>
        <p:spPr>
          <a:xfrm>
            <a:off x="3815375" y="1"/>
            <a:ext cx="2918830" cy="493316"/>
          </a:xfrm>
          <a:prstGeom prst="rect">
            <a:avLst/>
          </a:prstGeom>
        </p:spPr>
        <p:txBody>
          <a:bodyPr vert="horz" lIns="94857" tIns="47429" rIns="94857" bIns="47429" rtlCol="0"/>
          <a:lstStyle>
            <a:lvl1pPr algn="r">
              <a:defRPr sz="1300"/>
            </a:lvl1pPr>
          </a:lstStyle>
          <a:p>
            <a:fld id="{A2812A5C-0A42-4E88-B963-DC7270F57430}" type="datetimeFigureOut">
              <a:rPr kumimoji="1" lang="ja-JP" altLang="en-US" smtClean="0"/>
              <a:t>2023/7/12</a:t>
            </a:fld>
            <a:endParaRPr kumimoji="1" lang="ja-JP" altLang="en-US"/>
          </a:p>
        </p:txBody>
      </p:sp>
      <p:sp>
        <p:nvSpPr>
          <p:cNvPr id="4" name="スライド イメージ プレースホルダー 3"/>
          <p:cNvSpPr>
            <a:spLocks noGrp="1" noRot="1" noChangeAspect="1"/>
          </p:cNvSpPr>
          <p:nvPr>
            <p:ph type="sldImg" idx="2"/>
          </p:nvPr>
        </p:nvSpPr>
        <p:spPr>
          <a:xfrm>
            <a:off x="82550" y="741363"/>
            <a:ext cx="6570663" cy="3697287"/>
          </a:xfrm>
          <a:prstGeom prst="rect">
            <a:avLst/>
          </a:prstGeom>
          <a:noFill/>
          <a:ln w="12700">
            <a:solidFill>
              <a:prstClr val="black"/>
            </a:solidFill>
          </a:ln>
        </p:spPr>
        <p:txBody>
          <a:bodyPr vert="horz" lIns="94857" tIns="47429" rIns="94857" bIns="47429"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4857" tIns="47429" rIns="94857" bIns="4742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1286"/>
            <a:ext cx="2918830" cy="493316"/>
          </a:xfrm>
          <a:prstGeom prst="rect">
            <a:avLst/>
          </a:prstGeom>
        </p:spPr>
        <p:txBody>
          <a:bodyPr vert="horz" lIns="94857" tIns="47429" rIns="94857" bIns="47429"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15375" y="9371286"/>
            <a:ext cx="2918830" cy="493316"/>
          </a:xfrm>
          <a:prstGeom prst="rect">
            <a:avLst/>
          </a:prstGeom>
        </p:spPr>
        <p:txBody>
          <a:bodyPr vert="horz" lIns="94857" tIns="47429" rIns="94857" bIns="47429" rtlCol="0" anchor="b"/>
          <a:lstStyle>
            <a:lvl1pPr algn="r">
              <a:defRPr sz="1300"/>
            </a:lvl1pPr>
          </a:lstStyle>
          <a:p>
            <a:fld id="{F820ABA2-9722-4194-8862-78A0B0864EBF}" type="slidenum">
              <a:rPr kumimoji="1" lang="ja-JP" altLang="en-US" smtClean="0"/>
              <a:t>‹#›</a:t>
            </a:fld>
            <a:endParaRPr kumimoji="1" lang="ja-JP" altLang="en-US"/>
          </a:p>
        </p:txBody>
      </p:sp>
    </p:spTree>
    <p:extLst>
      <p:ext uri="{BB962C8B-B14F-4D97-AF65-F5344CB8AC3E}">
        <p14:creationId xmlns:p14="http://schemas.microsoft.com/office/powerpoint/2010/main" val="19448306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ーパターン２">
    <p:spTree>
      <p:nvGrpSpPr>
        <p:cNvPr id="1" name=""/>
        <p:cNvGrpSpPr/>
        <p:nvPr/>
      </p:nvGrpSpPr>
      <p:grpSpPr>
        <a:xfrm>
          <a:off x="0" y="0"/>
          <a:ext cx="0" cy="0"/>
          <a:chOff x="0" y="0"/>
          <a:chExt cx="0" cy="0"/>
        </a:xfrm>
      </p:grpSpPr>
      <p:sp>
        <p:nvSpPr>
          <p:cNvPr id="13" name="正方形/長方形 12"/>
          <p:cNvSpPr/>
          <p:nvPr userDrawn="1"/>
        </p:nvSpPr>
        <p:spPr>
          <a:xfrm>
            <a:off x="2160" y="-5196"/>
            <a:ext cx="9153534" cy="4161288"/>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6288102" y="0"/>
            <a:ext cx="2844509" cy="4142811"/>
            <a:chOff x="9559372" y="0"/>
            <a:chExt cx="2844509" cy="4142811"/>
          </a:xfrm>
        </p:grpSpPr>
        <p:sp>
          <p:nvSpPr>
            <p:cNvPr id="123" name="Freeform 5"/>
            <p:cNvSpPr>
              <a:spLocks/>
            </p:cNvSpPr>
            <p:nvPr userDrawn="1"/>
          </p:nvSpPr>
          <p:spPr bwMode="auto">
            <a:xfrm>
              <a:off x="9559372" y="0"/>
              <a:ext cx="1833724" cy="4142810"/>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4" name="Freeform 6"/>
            <p:cNvSpPr>
              <a:spLocks/>
            </p:cNvSpPr>
            <p:nvPr userDrawn="1"/>
          </p:nvSpPr>
          <p:spPr bwMode="auto">
            <a:xfrm>
              <a:off x="9638599"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5" name="Freeform 7"/>
            <p:cNvSpPr>
              <a:spLocks/>
            </p:cNvSpPr>
            <p:nvPr userDrawn="1"/>
          </p:nvSpPr>
          <p:spPr bwMode="auto">
            <a:xfrm>
              <a:off x="9716549"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6" name="Freeform 8"/>
            <p:cNvSpPr>
              <a:spLocks/>
            </p:cNvSpPr>
            <p:nvPr userDrawn="1"/>
          </p:nvSpPr>
          <p:spPr bwMode="auto">
            <a:xfrm>
              <a:off x="9794498" y="0"/>
              <a:ext cx="1832446" cy="4142810"/>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7" name="Freeform 9"/>
            <p:cNvSpPr>
              <a:spLocks/>
            </p:cNvSpPr>
            <p:nvPr userDrawn="1"/>
          </p:nvSpPr>
          <p:spPr bwMode="auto">
            <a:xfrm>
              <a:off x="9872447" y="0"/>
              <a:ext cx="1832446" cy="4142810"/>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8" name="Freeform 10"/>
            <p:cNvSpPr>
              <a:spLocks/>
            </p:cNvSpPr>
            <p:nvPr userDrawn="1"/>
          </p:nvSpPr>
          <p:spPr bwMode="auto">
            <a:xfrm>
              <a:off x="9950396" y="0"/>
              <a:ext cx="1833724" cy="4142810"/>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9" name="Freeform 11"/>
            <p:cNvSpPr>
              <a:spLocks/>
            </p:cNvSpPr>
            <p:nvPr userDrawn="1"/>
          </p:nvSpPr>
          <p:spPr bwMode="auto">
            <a:xfrm>
              <a:off x="10029623"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0" name="Freeform 12"/>
            <p:cNvSpPr>
              <a:spLocks/>
            </p:cNvSpPr>
            <p:nvPr userDrawn="1"/>
          </p:nvSpPr>
          <p:spPr bwMode="auto">
            <a:xfrm>
              <a:off x="10107573"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1" name="Freeform 13"/>
            <p:cNvSpPr>
              <a:spLocks/>
            </p:cNvSpPr>
            <p:nvPr userDrawn="1"/>
          </p:nvSpPr>
          <p:spPr bwMode="auto">
            <a:xfrm>
              <a:off x="10185522" y="0"/>
              <a:ext cx="1832446" cy="4142810"/>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2" name="Freeform 14"/>
            <p:cNvSpPr>
              <a:spLocks/>
            </p:cNvSpPr>
            <p:nvPr userDrawn="1"/>
          </p:nvSpPr>
          <p:spPr bwMode="auto">
            <a:xfrm>
              <a:off x="10263471" y="0"/>
              <a:ext cx="1832446" cy="4142810"/>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3" name="Freeform 15"/>
            <p:cNvSpPr>
              <a:spLocks/>
            </p:cNvSpPr>
            <p:nvPr userDrawn="1"/>
          </p:nvSpPr>
          <p:spPr bwMode="auto">
            <a:xfrm>
              <a:off x="10341420" y="0"/>
              <a:ext cx="1832446" cy="4142810"/>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4" name="Freeform 16"/>
            <p:cNvSpPr>
              <a:spLocks/>
            </p:cNvSpPr>
            <p:nvPr userDrawn="1"/>
          </p:nvSpPr>
          <p:spPr bwMode="auto">
            <a:xfrm>
              <a:off x="10420647"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5" name="Freeform 17"/>
            <p:cNvSpPr>
              <a:spLocks/>
            </p:cNvSpPr>
            <p:nvPr userDrawn="1"/>
          </p:nvSpPr>
          <p:spPr bwMode="auto">
            <a:xfrm>
              <a:off x="10498597" y="0"/>
              <a:ext cx="1832446" cy="4142810"/>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6" name="Freeform 18"/>
            <p:cNvSpPr>
              <a:spLocks/>
            </p:cNvSpPr>
            <p:nvPr userDrawn="1"/>
          </p:nvSpPr>
          <p:spPr bwMode="auto">
            <a:xfrm>
              <a:off x="10576546" y="0"/>
              <a:ext cx="1827335" cy="4142810"/>
            </a:xfrm>
            <a:custGeom>
              <a:avLst/>
              <a:gdLst>
                <a:gd name="T0" fmla="*/ 1430 w 1430"/>
                <a:gd name="T1" fmla="*/ 0 h 3242"/>
                <a:gd name="T2" fmla="*/ 1426 w 1430"/>
                <a:gd name="T3" fmla="*/ 0 h 3242"/>
                <a:gd name="T4" fmla="*/ 0 w 1430"/>
                <a:gd name="T5" fmla="*/ 3242 h 3242"/>
                <a:gd name="T6" fmla="*/ 9 w 1430"/>
                <a:gd name="T7" fmla="*/ 3242 h 3242"/>
                <a:gd name="T8" fmla="*/ 1430 w 1430"/>
                <a:gd name="T9" fmla="*/ 10 h 3242"/>
                <a:gd name="T10" fmla="*/ 1430 w 1430"/>
                <a:gd name="T11" fmla="*/ 0 h 3242"/>
              </a:gdLst>
              <a:ahLst/>
              <a:cxnLst>
                <a:cxn ang="0">
                  <a:pos x="T0" y="T1"/>
                </a:cxn>
                <a:cxn ang="0">
                  <a:pos x="T2" y="T3"/>
                </a:cxn>
                <a:cxn ang="0">
                  <a:pos x="T4" y="T5"/>
                </a:cxn>
                <a:cxn ang="0">
                  <a:pos x="T6" y="T7"/>
                </a:cxn>
                <a:cxn ang="0">
                  <a:pos x="T8" y="T9"/>
                </a:cxn>
                <a:cxn ang="0">
                  <a:pos x="T10" y="T11"/>
                </a:cxn>
              </a:cxnLst>
              <a:rect l="0" t="0" r="r" b="b"/>
              <a:pathLst>
                <a:path w="1430" h="3242">
                  <a:moveTo>
                    <a:pt x="1430" y="0"/>
                  </a:moveTo>
                  <a:lnTo>
                    <a:pt x="1426" y="0"/>
                  </a:lnTo>
                  <a:lnTo>
                    <a:pt x="0" y="3242"/>
                  </a:lnTo>
                  <a:lnTo>
                    <a:pt x="9" y="3242"/>
                  </a:lnTo>
                  <a:lnTo>
                    <a:pt x="1430" y="10"/>
                  </a:lnTo>
                  <a:lnTo>
                    <a:pt x="1430"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7" name="Freeform 19"/>
            <p:cNvSpPr>
              <a:spLocks/>
            </p:cNvSpPr>
            <p:nvPr userDrawn="1"/>
          </p:nvSpPr>
          <p:spPr bwMode="auto">
            <a:xfrm>
              <a:off x="10654495" y="166121"/>
              <a:ext cx="1749386" cy="3976689"/>
            </a:xfrm>
            <a:custGeom>
              <a:avLst/>
              <a:gdLst>
                <a:gd name="T0" fmla="*/ 1369 w 1369"/>
                <a:gd name="T1" fmla="*/ 0 h 3112"/>
                <a:gd name="T2" fmla="*/ 0 w 1369"/>
                <a:gd name="T3" fmla="*/ 3112 h 3112"/>
                <a:gd name="T4" fmla="*/ 10 w 1369"/>
                <a:gd name="T5" fmla="*/ 3112 h 3112"/>
                <a:gd name="T6" fmla="*/ 1369 w 1369"/>
                <a:gd name="T7" fmla="*/ 19 h 3112"/>
                <a:gd name="T8" fmla="*/ 1369 w 1369"/>
                <a:gd name="T9" fmla="*/ 0 h 3112"/>
              </a:gdLst>
              <a:ahLst/>
              <a:cxnLst>
                <a:cxn ang="0">
                  <a:pos x="T0" y="T1"/>
                </a:cxn>
                <a:cxn ang="0">
                  <a:pos x="T2" y="T3"/>
                </a:cxn>
                <a:cxn ang="0">
                  <a:pos x="T4" y="T5"/>
                </a:cxn>
                <a:cxn ang="0">
                  <a:pos x="T6" y="T7"/>
                </a:cxn>
                <a:cxn ang="0">
                  <a:pos x="T8" y="T9"/>
                </a:cxn>
              </a:cxnLst>
              <a:rect l="0" t="0" r="r" b="b"/>
              <a:pathLst>
                <a:path w="1369" h="3112">
                  <a:moveTo>
                    <a:pt x="1369" y="0"/>
                  </a:moveTo>
                  <a:lnTo>
                    <a:pt x="0" y="3112"/>
                  </a:lnTo>
                  <a:lnTo>
                    <a:pt x="10" y="3112"/>
                  </a:lnTo>
                  <a:lnTo>
                    <a:pt x="1369" y="19"/>
                  </a:lnTo>
                  <a:lnTo>
                    <a:pt x="136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8" name="Freeform 20"/>
            <p:cNvSpPr>
              <a:spLocks/>
            </p:cNvSpPr>
            <p:nvPr userDrawn="1"/>
          </p:nvSpPr>
          <p:spPr bwMode="auto">
            <a:xfrm>
              <a:off x="10732444" y="345021"/>
              <a:ext cx="1671436" cy="3797789"/>
            </a:xfrm>
            <a:custGeom>
              <a:avLst/>
              <a:gdLst>
                <a:gd name="T0" fmla="*/ 1308 w 1308"/>
                <a:gd name="T1" fmla="*/ 0 h 2972"/>
                <a:gd name="T2" fmla="*/ 0 w 1308"/>
                <a:gd name="T3" fmla="*/ 2972 h 2972"/>
                <a:gd name="T4" fmla="*/ 10 w 1308"/>
                <a:gd name="T5" fmla="*/ 2972 h 2972"/>
                <a:gd name="T6" fmla="*/ 1308 w 1308"/>
                <a:gd name="T7" fmla="*/ 19 h 2972"/>
                <a:gd name="T8" fmla="*/ 1308 w 1308"/>
                <a:gd name="T9" fmla="*/ 0 h 2972"/>
              </a:gdLst>
              <a:ahLst/>
              <a:cxnLst>
                <a:cxn ang="0">
                  <a:pos x="T0" y="T1"/>
                </a:cxn>
                <a:cxn ang="0">
                  <a:pos x="T2" y="T3"/>
                </a:cxn>
                <a:cxn ang="0">
                  <a:pos x="T4" y="T5"/>
                </a:cxn>
                <a:cxn ang="0">
                  <a:pos x="T6" y="T7"/>
                </a:cxn>
                <a:cxn ang="0">
                  <a:pos x="T8" y="T9"/>
                </a:cxn>
              </a:cxnLst>
              <a:rect l="0" t="0" r="r" b="b"/>
              <a:pathLst>
                <a:path w="1308" h="2972">
                  <a:moveTo>
                    <a:pt x="1308" y="0"/>
                  </a:moveTo>
                  <a:lnTo>
                    <a:pt x="0" y="2972"/>
                  </a:lnTo>
                  <a:lnTo>
                    <a:pt x="10" y="2972"/>
                  </a:lnTo>
                  <a:lnTo>
                    <a:pt x="1308" y="19"/>
                  </a:lnTo>
                  <a:lnTo>
                    <a:pt x="130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9" name="Freeform 21"/>
            <p:cNvSpPr>
              <a:spLocks/>
            </p:cNvSpPr>
            <p:nvPr userDrawn="1"/>
          </p:nvSpPr>
          <p:spPr bwMode="auto">
            <a:xfrm>
              <a:off x="10810394" y="522643"/>
              <a:ext cx="1593487" cy="3620167"/>
            </a:xfrm>
            <a:custGeom>
              <a:avLst/>
              <a:gdLst>
                <a:gd name="T0" fmla="*/ 1247 w 1247"/>
                <a:gd name="T1" fmla="*/ 0 h 2833"/>
                <a:gd name="T2" fmla="*/ 0 w 1247"/>
                <a:gd name="T3" fmla="*/ 2833 h 2833"/>
                <a:gd name="T4" fmla="*/ 10 w 1247"/>
                <a:gd name="T5" fmla="*/ 2833 h 2833"/>
                <a:gd name="T6" fmla="*/ 1247 w 1247"/>
                <a:gd name="T7" fmla="*/ 19 h 2833"/>
                <a:gd name="T8" fmla="*/ 1247 w 1247"/>
                <a:gd name="T9" fmla="*/ 0 h 2833"/>
              </a:gdLst>
              <a:ahLst/>
              <a:cxnLst>
                <a:cxn ang="0">
                  <a:pos x="T0" y="T1"/>
                </a:cxn>
                <a:cxn ang="0">
                  <a:pos x="T2" y="T3"/>
                </a:cxn>
                <a:cxn ang="0">
                  <a:pos x="T4" y="T5"/>
                </a:cxn>
                <a:cxn ang="0">
                  <a:pos x="T6" y="T7"/>
                </a:cxn>
                <a:cxn ang="0">
                  <a:pos x="T8" y="T9"/>
                </a:cxn>
              </a:cxnLst>
              <a:rect l="0" t="0" r="r" b="b"/>
              <a:pathLst>
                <a:path w="1247" h="2833">
                  <a:moveTo>
                    <a:pt x="1247" y="0"/>
                  </a:moveTo>
                  <a:lnTo>
                    <a:pt x="0" y="2833"/>
                  </a:lnTo>
                  <a:lnTo>
                    <a:pt x="10" y="2833"/>
                  </a:lnTo>
                  <a:lnTo>
                    <a:pt x="1247" y="19"/>
                  </a:lnTo>
                  <a:lnTo>
                    <a:pt x="124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0" name="Freeform 22"/>
            <p:cNvSpPr>
              <a:spLocks/>
            </p:cNvSpPr>
            <p:nvPr userDrawn="1"/>
          </p:nvSpPr>
          <p:spPr bwMode="auto">
            <a:xfrm>
              <a:off x="10889621" y="701543"/>
              <a:ext cx="1514260" cy="3441267"/>
            </a:xfrm>
            <a:custGeom>
              <a:avLst/>
              <a:gdLst>
                <a:gd name="T0" fmla="*/ 1185 w 1185"/>
                <a:gd name="T1" fmla="*/ 0 h 2693"/>
                <a:gd name="T2" fmla="*/ 0 w 1185"/>
                <a:gd name="T3" fmla="*/ 2693 h 2693"/>
                <a:gd name="T4" fmla="*/ 9 w 1185"/>
                <a:gd name="T5" fmla="*/ 2693 h 2693"/>
                <a:gd name="T6" fmla="*/ 1185 w 1185"/>
                <a:gd name="T7" fmla="*/ 19 h 2693"/>
                <a:gd name="T8" fmla="*/ 1185 w 1185"/>
                <a:gd name="T9" fmla="*/ 0 h 2693"/>
              </a:gdLst>
              <a:ahLst/>
              <a:cxnLst>
                <a:cxn ang="0">
                  <a:pos x="T0" y="T1"/>
                </a:cxn>
                <a:cxn ang="0">
                  <a:pos x="T2" y="T3"/>
                </a:cxn>
                <a:cxn ang="0">
                  <a:pos x="T4" y="T5"/>
                </a:cxn>
                <a:cxn ang="0">
                  <a:pos x="T6" y="T7"/>
                </a:cxn>
                <a:cxn ang="0">
                  <a:pos x="T8" y="T9"/>
                </a:cxn>
              </a:cxnLst>
              <a:rect l="0" t="0" r="r" b="b"/>
              <a:pathLst>
                <a:path w="1185" h="2693">
                  <a:moveTo>
                    <a:pt x="1185" y="0"/>
                  </a:moveTo>
                  <a:lnTo>
                    <a:pt x="0" y="2693"/>
                  </a:lnTo>
                  <a:lnTo>
                    <a:pt x="9" y="2693"/>
                  </a:lnTo>
                  <a:lnTo>
                    <a:pt x="1185" y="19"/>
                  </a:lnTo>
                  <a:lnTo>
                    <a:pt x="118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1" name="Freeform 23"/>
            <p:cNvSpPr>
              <a:spLocks/>
            </p:cNvSpPr>
            <p:nvPr userDrawn="1"/>
          </p:nvSpPr>
          <p:spPr bwMode="auto">
            <a:xfrm>
              <a:off x="10967570" y="876609"/>
              <a:ext cx="1436311" cy="3266201"/>
            </a:xfrm>
            <a:custGeom>
              <a:avLst/>
              <a:gdLst>
                <a:gd name="T0" fmla="*/ 1124 w 1124"/>
                <a:gd name="T1" fmla="*/ 0 h 2556"/>
                <a:gd name="T2" fmla="*/ 0 w 1124"/>
                <a:gd name="T3" fmla="*/ 2556 h 2556"/>
                <a:gd name="T4" fmla="*/ 9 w 1124"/>
                <a:gd name="T5" fmla="*/ 2556 h 2556"/>
                <a:gd name="T6" fmla="*/ 1124 w 1124"/>
                <a:gd name="T7" fmla="*/ 19 h 2556"/>
                <a:gd name="T8" fmla="*/ 1124 w 1124"/>
                <a:gd name="T9" fmla="*/ 0 h 2556"/>
              </a:gdLst>
              <a:ahLst/>
              <a:cxnLst>
                <a:cxn ang="0">
                  <a:pos x="T0" y="T1"/>
                </a:cxn>
                <a:cxn ang="0">
                  <a:pos x="T2" y="T3"/>
                </a:cxn>
                <a:cxn ang="0">
                  <a:pos x="T4" y="T5"/>
                </a:cxn>
                <a:cxn ang="0">
                  <a:pos x="T6" y="T7"/>
                </a:cxn>
                <a:cxn ang="0">
                  <a:pos x="T8" y="T9"/>
                </a:cxn>
              </a:cxnLst>
              <a:rect l="0" t="0" r="r" b="b"/>
              <a:pathLst>
                <a:path w="1124" h="2556">
                  <a:moveTo>
                    <a:pt x="1124" y="0"/>
                  </a:moveTo>
                  <a:lnTo>
                    <a:pt x="0" y="2556"/>
                  </a:lnTo>
                  <a:lnTo>
                    <a:pt x="9" y="2556"/>
                  </a:lnTo>
                  <a:lnTo>
                    <a:pt x="1124" y="19"/>
                  </a:lnTo>
                  <a:lnTo>
                    <a:pt x="112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2" name="Freeform 24"/>
            <p:cNvSpPr>
              <a:spLocks/>
            </p:cNvSpPr>
            <p:nvPr userDrawn="1"/>
          </p:nvSpPr>
          <p:spPr bwMode="auto">
            <a:xfrm>
              <a:off x="11045519" y="1055509"/>
              <a:ext cx="1358362" cy="3087301"/>
            </a:xfrm>
            <a:custGeom>
              <a:avLst/>
              <a:gdLst>
                <a:gd name="T0" fmla="*/ 1063 w 1063"/>
                <a:gd name="T1" fmla="*/ 0 h 2416"/>
                <a:gd name="T2" fmla="*/ 0 w 1063"/>
                <a:gd name="T3" fmla="*/ 2416 h 2416"/>
                <a:gd name="T4" fmla="*/ 10 w 1063"/>
                <a:gd name="T5" fmla="*/ 2416 h 2416"/>
                <a:gd name="T6" fmla="*/ 1063 w 1063"/>
                <a:gd name="T7" fmla="*/ 19 h 2416"/>
                <a:gd name="T8" fmla="*/ 1063 w 1063"/>
                <a:gd name="T9" fmla="*/ 0 h 2416"/>
              </a:gdLst>
              <a:ahLst/>
              <a:cxnLst>
                <a:cxn ang="0">
                  <a:pos x="T0" y="T1"/>
                </a:cxn>
                <a:cxn ang="0">
                  <a:pos x="T2" y="T3"/>
                </a:cxn>
                <a:cxn ang="0">
                  <a:pos x="T4" y="T5"/>
                </a:cxn>
                <a:cxn ang="0">
                  <a:pos x="T6" y="T7"/>
                </a:cxn>
                <a:cxn ang="0">
                  <a:pos x="T8" y="T9"/>
                </a:cxn>
              </a:cxnLst>
              <a:rect l="0" t="0" r="r" b="b"/>
              <a:pathLst>
                <a:path w="1063" h="2416">
                  <a:moveTo>
                    <a:pt x="1063" y="0"/>
                  </a:moveTo>
                  <a:lnTo>
                    <a:pt x="0" y="2416"/>
                  </a:lnTo>
                  <a:lnTo>
                    <a:pt x="10" y="2416"/>
                  </a:lnTo>
                  <a:lnTo>
                    <a:pt x="1063" y="19"/>
                  </a:lnTo>
                  <a:lnTo>
                    <a:pt x="1063"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3" name="Freeform 25"/>
            <p:cNvSpPr>
              <a:spLocks/>
            </p:cNvSpPr>
            <p:nvPr userDrawn="1"/>
          </p:nvSpPr>
          <p:spPr bwMode="auto">
            <a:xfrm>
              <a:off x="11123468" y="1233131"/>
              <a:ext cx="1280412" cy="2909679"/>
            </a:xfrm>
            <a:custGeom>
              <a:avLst/>
              <a:gdLst>
                <a:gd name="T0" fmla="*/ 1002 w 1002"/>
                <a:gd name="T1" fmla="*/ 0 h 2277"/>
                <a:gd name="T2" fmla="*/ 0 w 1002"/>
                <a:gd name="T3" fmla="*/ 2277 h 2277"/>
                <a:gd name="T4" fmla="*/ 10 w 1002"/>
                <a:gd name="T5" fmla="*/ 2277 h 2277"/>
                <a:gd name="T6" fmla="*/ 1002 w 1002"/>
                <a:gd name="T7" fmla="*/ 20 h 2277"/>
                <a:gd name="T8" fmla="*/ 1002 w 1002"/>
                <a:gd name="T9" fmla="*/ 0 h 2277"/>
              </a:gdLst>
              <a:ahLst/>
              <a:cxnLst>
                <a:cxn ang="0">
                  <a:pos x="T0" y="T1"/>
                </a:cxn>
                <a:cxn ang="0">
                  <a:pos x="T2" y="T3"/>
                </a:cxn>
                <a:cxn ang="0">
                  <a:pos x="T4" y="T5"/>
                </a:cxn>
                <a:cxn ang="0">
                  <a:pos x="T6" y="T7"/>
                </a:cxn>
                <a:cxn ang="0">
                  <a:pos x="T8" y="T9"/>
                </a:cxn>
              </a:cxnLst>
              <a:rect l="0" t="0" r="r" b="b"/>
              <a:pathLst>
                <a:path w="1002" h="2277">
                  <a:moveTo>
                    <a:pt x="1002" y="0"/>
                  </a:moveTo>
                  <a:lnTo>
                    <a:pt x="0" y="2277"/>
                  </a:lnTo>
                  <a:lnTo>
                    <a:pt x="10" y="2277"/>
                  </a:lnTo>
                  <a:lnTo>
                    <a:pt x="1002" y="20"/>
                  </a:lnTo>
                  <a:lnTo>
                    <a:pt x="1002"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4" name="Freeform 26"/>
            <p:cNvSpPr>
              <a:spLocks/>
            </p:cNvSpPr>
            <p:nvPr userDrawn="1"/>
          </p:nvSpPr>
          <p:spPr bwMode="auto">
            <a:xfrm>
              <a:off x="11201418" y="1412031"/>
              <a:ext cx="1202463" cy="2730779"/>
            </a:xfrm>
            <a:custGeom>
              <a:avLst/>
              <a:gdLst>
                <a:gd name="T0" fmla="*/ 941 w 941"/>
                <a:gd name="T1" fmla="*/ 0 h 2137"/>
                <a:gd name="T2" fmla="*/ 0 w 941"/>
                <a:gd name="T3" fmla="*/ 2137 h 2137"/>
                <a:gd name="T4" fmla="*/ 10 w 941"/>
                <a:gd name="T5" fmla="*/ 2137 h 2137"/>
                <a:gd name="T6" fmla="*/ 941 w 941"/>
                <a:gd name="T7" fmla="*/ 19 h 2137"/>
                <a:gd name="T8" fmla="*/ 941 w 941"/>
                <a:gd name="T9" fmla="*/ 0 h 2137"/>
              </a:gdLst>
              <a:ahLst/>
              <a:cxnLst>
                <a:cxn ang="0">
                  <a:pos x="T0" y="T1"/>
                </a:cxn>
                <a:cxn ang="0">
                  <a:pos x="T2" y="T3"/>
                </a:cxn>
                <a:cxn ang="0">
                  <a:pos x="T4" y="T5"/>
                </a:cxn>
                <a:cxn ang="0">
                  <a:pos x="T6" y="T7"/>
                </a:cxn>
                <a:cxn ang="0">
                  <a:pos x="T8" y="T9"/>
                </a:cxn>
              </a:cxnLst>
              <a:rect l="0" t="0" r="r" b="b"/>
              <a:pathLst>
                <a:path w="941" h="2137">
                  <a:moveTo>
                    <a:pt x="941" y="0"/>
                  </a:moveTo>
                  <a:lnTo>
                    <a:pt x="0" y="2137"/>
                  </a:lnTo>
                  <a:lnTo>
                    <a:pt x="10" y="2137"/>
                  </a:lnTo>
                  <a:lnTo>
                    <a:pt x="941" y="19"/>
                  </a:lnTo>
                  <a:lnTo>
                    <a:pt x="941"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5" name="Freeform 27"/>
            <p:cNvSpPr>
              <a:spLocks/>
            </p:cNvSpPr>
            <p:nvPr userDrawn="1"/>
          </p:nvSpPr>
          <p:spPr bwMode="auto">
            <a:xfrm>
              <a:off x="11280645" y="1589653"/>
              <a:ext cx="1123236" cy="2553157"/>
            </a:xfrm>
            <a:custGeom>
              <a:avLst/>
              <a:gdLst>
                <a:gd name="T0" fmla="*/ 879 w 879"/>
                <a:gd name="T1" fmla="*/ 0 h 1998"/>
                <a:gd name="T2" fmla="*/ 0 w 879"/>
                <a:gd name="T3" fmla="*/ 1998 h 1998"/>
                <a:gd name="T4" fmla="*/ 9 w 879"/>
                <a:gd name="T5" fmla="*/ 1998 h 1998"/>
                <a:gd name="T6" fmla="*/ 879 w 879"/>
                <a:gd name="T7" fmla="*/ 20 h 1998"/>
                <a:gd name="T8" fmla="*/ 879 w 879"/>
                <a:gd name="T9" fmla="*/ 0 h 1998"/>
              </a:gdLst>
              <a:ahLst/>
              <a:cxnLst>
                <a:cxn ang="0">
                  <a:pos x="T0" y="T1"/>
                </a:cxn>
                <a:cxn ang="0">
                  <a:pos x="T2" y="T3"/>
                </a:cxn>
                <a:cxn ang="0">
                  <a:pos x="T4" y="T5"/>
                </a:cxn>
                <a:cxn ang="0">
                  <a:pos x="T6" y="T7"/>
                </a:cxn>
                <a:cxn ang="0">
                  <a:pos x="T8" y="T9"/>
                </a:cxn>
              </a:cxnLst>
              <a:rect l="0" t="0" r="r" b="b"/>
              <a:pathLst>
                <a:path w="879" h="1998">
                  <a:moveTo>
                    <a:pt x="879" y="0"/>
                  </a:moveTo>
                  <a:lnTo>
                    <a:pt x="0" y="1998"/>
                  </a:lnTo>
                  <a:lnTo>
                    <a:pt x="9" y="1998"/>
                  </a:lnTo>
                  <a:lnTo>
                    <a:pt x="879" y="20"/>
                  </a:lnTo>
                  <a:lnTo>
                    <a:pt x="87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6" name="Freeform 28"/>
            <p:cNvSpPr>
              <a:spLocks/>
            </p:cNvSpPr>
            <p:nvPr userDrawn="1"/>
          </p:nvSpPr>
          <p:spPr bwMode="auto">
            <a:xfrm>
              <a:off x="11358594" y="1765997"/>
              <a:ext cx="1045286" cy="2376813"/>
            </a:xfrm>
            <a:custGeom>
              <a:avLst/>
              <a:gdLst>
                <a:gd name="T0" fmla="*/ 818 w 818"/>
                <a:gd name="T1" fmla="*/ 0 h 1860"/>
                <a:gd name="T2" fmla="*/ 0 w 818"/>
                <a:gd name="T3" fmla="*/ 1860 h 1860"/>
                <a:gd name="T4" fmla="*/ 9 w 818"/>
                <a:gd name="T5" fmla="*/ 1860 h 1860"/>
                <a:gd name="T6" fmla="*/ 818 w 818"/>
                <a:gd name="T7" fmla="*/ 19 h 1860"/>
                <a:gd name="T8" fmla="*/ 818 w 818"/>
                <a:gd name="T9" fmla="*/ 0 h 1860"/>
              </a:gdLst>
              <a:ahLst/>
              <a:cxnLst>
                <a:cxn ang="0">
                  <a:pos x="T0" y="T1"/>
                </a:cxn>
                <a:cxn ang="0">
                  <a:pos x="T2" y="T3"/>
                </a:cxn>
                <a:cxn ang="0">
                  <a:pos x="T4" y="T5"/>
                </a:cxn>
                <a:cxn ang="0">
                  <a:pos x="T6" y="T7"/>
                </a:cxn>
                <a:cxn ang="0">
                  <a:pos x="T8" y="T9"/>
                </a:cxn>
              </a:cxnLst>
              <a:rect l="0" t="0" r="r" b="b"/>
              <a:pathLst>
                <a:path w="818" h="1860">
                  <a:moveTo>
                    <a:pt x="818" y="0"/>
                  </a:moveTo>
                  <a:lnTo>
                    <a:pt x="0" y="1860"/>
                  </a:lnTo>
                  <a:lnTo>
                    <a:pt x="9" y="1860"/>
                  </a:lnTo>
                  <a:lnTo>
                    <a:pt x="818" y="19"/>
                  </a:lnTo>
                  <a:lnTo>
                    <a:pt x="81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7" name="Freeform 29"/>
            <p:cNvSpPr>
              <a:spLocks/>
            </p:cNvSpPr>
            <p:nvPr userDrawn="1"/>
          </p:nvSpPr>
          <p:spPr bwMode="auto">
            <a:xfrm>
              <a:off x="11436543" y="1944897"/>
              <a:ext cx="967338" cy="2197913"/>
            </a:xfrm>
            <a:custGeom>
              <a:avLst/>
              <a:gdLst>
                <a:gd name="T0" fmla="*/ 757 w 757"/>
                <a:gd name="T1" fmla="*/ 0 h 1720"/>
                <a:gd name="T2" fmla="*/ 0 w 757"/>
                <a:gd name="T3" fmla="*/ 1720 h 1720"/>
                <a:gd name="T4" fmla="*/ 10 w 757"/>
                <a:gd name="T5" fmla="*/ 1720 h 1720"/>
                <a:gd name="T6" fmla="*/ 757 w 757"/>
                <a:gd name="T7" fmla="*/ 19 h 1720"/>
                <a:gd name="T8" fmla="*/ 757 w 757"/>
                <a:gd name="T9" fmla="*/ 0 h 1720"/>
              </a:gdLst>
              <a:ahLst/>
              <a:cxnLst>
                <a:cxn ang="0">
                  <a:pos x="T0" y="T1"/>
                </a:cxn>
                <a:cxn ang="0">
                  <a:pos x="T2" y="T3"/>
                </a:cxn>
                <a:cxn ang="0">
                  <a:pos x="T4" y="T5"/>
                </a:cxn>
                <a:cxn ang="0">
                  <a:pos x="T6" y="T7"/>
                </a:cxn>
                <a:cxn ang="0">
                  <a:pos x="T8" y="T9"/>
                </a:cxn>
              </a:cxnLst>
              <a:rect l="0" t="0" r="r" b="b"/>
              <a:pathLst>
                <a:path w="757" h="1720">
                  <a:moveTo>
                    <a:pt x="757" y="0"/>
                  </a:moveTo>
                  <a:lnTo>
                    <a:pt x="0" y="1720"/>
                  </a:lnTo>
                  <a:lnTo>
                    <a:pt x="10" y="1720"/>
                  </a:lnTo>
                  <a:lnTo>
                    <a:pt x="757" y="19"/>
                  </a:lnTo>
                  <a:lnTo>
                    <a:pt x="75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8" name="Freeform 30"/>
            <p:cNvSpPr>
              <a:spLocks/>
            </p:cNvSpPr>
            <p:nvPr userDrawn="1"/>
          </p:nvSpPr>
          <p:spPr bwMode="auto">
            <a:xfrm>
              <a:off x="11514492" y="2122520"/>
              <a:ext cx="889388" cy="2020291"/>
            </a:xfrm>
            <a:custGeom>
              <a:avLst/>
              <a:gdLst>
                <a:gd name="T0" fmla="*/ 696 w 696"/>
                <a:gd name="T1" fmla="*/ 0 h 1581"/>
                <a:gd name="T2" fmla="*/ 0 w 696"/>
                <a:gd name="T3" fmla="*/ 1581 h 1581"/>
                <a:gd name="T4" fmla="*/ 10 w 696"/>
                <a:gd name="T5" fmla="*/ 1581 h 1581"/>
                <a:gd name="T6" fmla="*/ 696 w 696"/>
                <a:gd name="T7" fmla="*/ 19 h 1581"/>
                <a:gd name="T8" fmla="*/ 696 w 696"/>
                <a:gd name="T9" fmla="*/ 0 h 1581"/>
              </a:gdLst>
              <a:ahLst/>
              <a:cxnLst>
                <a:cxn ang="0">
                  <a:pos x="T0" y="T1"/>
                </a:cxn>
                <a:cxn ang="0">
                  <a:pos x="T2" y="T3"/>
                </a:cxn>
                <a:cxn ang="0">
                  <a:pos x="T4" y="T5"/>
                </a:cxn>
                <a:cxn ang="0">
                  <a:pos x="T6" y="T7"/>
                </a:cxn>
                <a:cxn ang="0">
                  <a:pos x="T8" y="T9"/>
                </a:cxn>
              </a:cxnLst>
              <a:rect l="0" t="0" r="r" b="b"/>
              <a:pathLst>
                <a:path w="696" h="1581">
                  <a:moveTo>
                    <a:pt x="696" y="0"/>
                  </a:moveTo>
                  <a:lnTo>
                    <a:pt x="0" y="1581"/>
                  </a:lnTo>
                  <a:lnTo>
                    <a:pt x="10" y="1581"/>
                  </a:lnTo>
                  <a:lnTo>
                    <a:pt x="696" y="19"/>
                  </a:lnTo>
                  <a:lnTo>
                    <a:pt x="69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9" name="Freeform 31"/>
            <p:cNvSpPr>
              <a:spLocks/>
            </p:cNvSpPr>
            <p:nvPr userDrawn="1"/>
          </p:nvSpPr>
          <p:spPr bwMode="auto">
            <a:xfrm>
              <a:off x="11592442" y="2301420"/>
              <a:ext cx="811439" cy="1841391"/>
            </a:xfrm>
            <a:custGeom>
              <a:avLst/>
              <a:gdLst>
                <a:gd name="T0" fmla="*/ 635 w 635"/>
                <a:gd name="T1" fmla="*/ 0 h 1441"/>
                <a:gd name="T2" fmla="*/ 0 w 635"/>
                <a:gd name="T3" fmla="*/ 1441 h 1441"/>
                <a:gd name="T4" fmla="*/ 10 w 635"/>
                <a:gd name="T5" fmla="*/ 1441 h 1441"/>
                <a:gd name="T6" fmla="*/ 635 w 635"/>
                <a:gd name="T7" fmla="*/ 19 h 1441"/>
                <a:gd name="T8" fmla="*/ 635 w 635"/>
                <a:gd name="T9" fmla="*/ 0 h 1441"/>
              </a:gdLst>
              <a:ahLst/>
              <a:cxnLst>
                <a:cxn ang="0">
                  <a:pos x="T0" y="T1"/>
                </a:cxn>
                <a:cxn ang="0">
                  <a:pos x="T2" y="T3"/>
                </a:cxn>
                <a:cxn ang="0">
                  <a:pos x="T4" y="T5"/>
                </a:cxn>
                <a:cxn ang="0">
                  <a:pos x="T6" y="T7"/>
                </a:cxn>
                <a:cxn ang="0">
                  <a:pos x="T8" y="T9"/>
                </a:cxn>
              </a:cxnLst>
              <a:rect l="0" t="0" r="r" b="b"/>
              <a:pathLst>
                <a:path w="635" h="1441">
                  <a:moveTo>
                    <a:pt x="635" y="0"/>
                  </a:moveTo>
                  <a:lnTo>
                    <a:pt x="0" y="1441"/>
                  </a:lnTo>
                  <a:lnTo>
                    <a:pt x="10" y="1441"/>
                  </a:lnTo>
                  <a:lnTo>
                    <a:pt x="635" y="19"/>
                  </a:lnTo>
                  <a:lnTo>
                    <a:pt x="63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0" name="Freeform 32"/>
            <p:cNvSpPr>
              <a:spLocks/>
            </p:cNvSpPr>
            <p:nvPr userDrawn="1"/>
          </p:nvSpPr>
          <p:spPr bwMode="auto">
            <a:xfrm>
              <a:off x="11671669" y="2479041"/>
              <a:ext cx="732212" cy="1663769"/>
            </a:xfrm>
            <a:custGeom>
              <a:avLst/>
              <a:gdLst>
                <a:gd name="T0" fmla="*/ 573 w 573"/>
                <a:gd name="T1" fmla="*/ 0 h 1302"/>
                <a:gd name="T2" fmla="*/ 0 w 573"/>
                <a:gd name="T3" fmla="*/ 1302 h 1302"/>
                <a:gd name="T4" fmla="*/ 9 w 573"/>
                <a:gd name="T5" fmla="*/ 1302 h 1302"/>
                <a:gd name="T6" fmla="*/ 573 w 573"/>
                <a:gd name="T7" fmla="*/ 19 h 1302"/>
                <a:gd name="T8" fmla="*/ 573 w 573"/>
                <a:gd name="T9" fmla="*/ 0 h 1302"/>
              </a:gdLst>
              <a:ahLst/>
              <a:cxnLst>
                <a:cxn ang="0">
                  <a:pos x="T0" y="T1"/>
                </a:cxn>
                <a:cxn ang="0">
                  <a:pos x="T2" y="T3"/>
                </a:cxn>
                <a:cxn ang="0">
                  <a:pos x="T4" y="T5"/>
                </a:cxn>
                <a:cxn ang="0">
                  <a:pos x="T6" y="T7"/>
                </a:cxn>
                <a:cxn ang="0">
                  <a:pos x="T8" y="T9"/>
                </a:cxn>
              </a:cxnLst>
              <a:rect l="0" t="0" r="r" b="b"/>
              <a:pathLst>
                <a:path w="573" h="1302">
                  <a:moveTo>
                    <a:pt x="573" y="0"/>
                  </a:moveTo>
                  <a:lnTo>
                    <a:pt x="0" y="1302"/>
                  </a:lnTo>
                  <a:lnTo>
                    <a:pt x="9" y="1302"/>
                  </a:lnTo>
                  <a:lnTo>
                    <a:pt x="573" y="19"/>
                  </a:lnTo>
                  <a:lnTo>
                    <a:pt x="573"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1" name="Freeform 33"/>
            <p:cNvSpPr>
              <a:spLocks/>
            </p:cNvSpPr>
            <p:nvPr userDrawn="1"/>
          </p:nvSpPr>
          <p:spPr bwMode="auto">
            <a:xfrm>
              <a:off x="11749618" y="2655385"/>
              <a:ext cx="654262" cy="1487425"/>
            </a:xfrm>
            <a:custGeom>
              <a:avLst/>
              <a:gdLst>
                <a:gd name="T0" fmla="*/ 512 w 512"/>
                <a:gd name="T1" fmla="*/ 0 h 1164"/>
                <a:gd name="T2" fmla="*/ 0 w 512"/>
                <a:gd name="T3" fmla="*/ 1164 h 1164"/>
                <a:gd name="T4" fmla="*/ 9 w 512"/>
                <a:gd name="T5" fmla="*/ 1164 h 1164"/>
                <a:gd name="T6" fmla="*/ 512 w 512"/>
                <a:gd name="T7" fmla="*/ 19 h 1164"/>
                <a:gd name="T8" fmla="*/ 512 w 512"/>
                <a:gd name="T9" fmla="*/ 0 h 1164"/>
              </a:gdLst>
              <a:ahLst/>
              <a:cxnLst>
                <a:cxn ang="0">
                  <a:pos x="T0" y="T1"/>
                </a:cxn>
                <a:cxn ang="0">
                  <a:pos x="T2" y="T3"/>
                </a:cxn>
                <a:cxn ang="0">
                  <a:pos x="T4" y="T5"/>
                </a:cxn>
                <a:cxn ang="0">
                  <a:pos x="T6" y="T7"/>
                </a:cxn>
                <a:cxn ang="0">
                  <a:pos x="T8" y="T9"/>
                </a:cxn>
              </a:cxnLst>
              <a:rect l="0" t="0" r="r" b="b"/>
              <a:pathLst>
                <a:path w="512" h="1164">
                  <a:moveTo>
                    <a:pt x="512" y="0"/>
                  </a:moveTo>
                  <a:lnTo>
                    <a:pt x="0" y="1164"/>
                  </a:lnTo>
                  <a:lnTo>
                    <a:pt x="9" y="1164"/>
                  </a:lnTo>
                  <a:lnTo>
                    <a:pt x="512" y="19"/>
                  </a:lnTo>
                  <a:lnTo>
                    <a:pt x="512"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2" name="Freeform 34"/>
            <p:cNvSpPr>
              <a:spLocks/>
            </p:cNvSpPr>
            <p:nvPr userDrawn="1"/>
          </p:nvSpPr>
          <p:spPr bwMode="auto">
            <a:xfrm>
              <a:off x="11827567" y="2833008"/>
              <a:ext cx="576314" cy="1309803"/>
            </a:xfrm>
            <a:custGeom>
              <a:avLst/>
              <a:gdLst>
                <a:gd name="T0" fmla="*/ 451 w 451"/>
                <a:gd name="T1" fmla="*/ 0 h 1025"/>
                <a:gd name="T2" fmla="*/ 0 w 451"/>
                <a:gd name="T3" fmla="*/ 1025 h 1025"/>
                <a:gd name="T4" fmla="*/ 9 w 451"/>
                <a:gd name="T5" fmla="*/ 1025 h 1025"/>
                <a:gd name="T6" fmla="*/ 451 w 451"/>
                <a:gd name="T7" fmla="*/ 19 h 1025"/>
                <a:gd name="T8" fmla="*/ 451 w 451"/>
                <a:gd name="T9" fmla="*/ 0 h 1025"/>
              </a:gdLst>
              <a:ahLst/>
              <a:cxnLst>
                <a:cxn ang="0">
                  <a:pos x="T0" y="T1"/>
                </a:cxn>
                <a:cxn ang="0">
                  <a:pos x="T2" y="T3"/>
                </a:cxn>
                <a:cxn ang="0">
                  <a:pos x="T4" y="T5"/>
                </a:cxn>
                <a:cxn ang="0">
                  <a:pos x="T6" y="T7"/>
                </a:cxn>
                <a:cxn ang="0">
                  <a:pos x="T8" y="T9"/>
                </a:cxn>
              </a:cxnLst>
              <a:rect l="0" t="0" r="r" b="b"/>
              <a:pathLst>
                <a:path w="451" h="1025">
                  <a:moveTo>
                    <a:pt x="451" y="0"/>
                  </a:moveTo>
                  <a:lnTo>
                    <a:pt x="0" y="1025"/>
                  </a:lnTo>
                  <a:lnTo>
                    <a:pt x="9" y="1025"/>
                  </a:lnTo>
                  <a:lnTo>
                    <a:pt x="451" y="19"/>
                  </a:lnTo>
                  <a:lnTo>
                    <a:pt x="451"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3" name="Freeform 35"/>
            <p:cNvSpPr>
              <a:spLocks/>
            </p:cNvSpPr>
            <p:nvPr userDrawn="1"/>
          </p:nvSpPr>
          <p:spPr bwMode="auto">
            <a:xfrm>
              <a:off x="11905516" y="3011908"/>
              <a:ext cx="498364" cy="1130903"/>
            </a:xfrm>
            <a:custGeom>
              <a:avLst/>
              <a:gdLst>
                <a:gd name="T0" fmla="*/ 390 w 390"/>
                <a:gd name="T1" fmla="*/ 0 h 885"/>
                <a:gd name="T2" fmla="*/ 0 w 390"/>
                <a:gd name="T3" fmla="*/ 885 h 885"/>
                <a:gd name="T4" fmla="*/ 10 w 390"/>
                <a:gd name="T5" fmla="*/ 885 h 885"/>
                <a:gd name="T6" fmla="*/ 390 w 390"/>
                <a:gd name="T7" fmla="*/ 19 h 885"/>
                <a:gd name="T8" fmla="*/ 390 w 390"/>
                <a:gd name="T9" fmla="*/ 0 h 885"/>
              </a:gdLst>
              <a:ahLst/>
              <a:cxnLst>
                <a:cxn ang="0">
                  <a:pos x="T0" y="T1"/>
                </a:cxn>
                <a:cxn ang="0">
                  <a:pos x="T2" y="T3"/>
                </a:cxn>
                <a:cxn ang="0">
                  <a:pos x="T4" y="T5"/>
                </a:cxn>
                <a:cxn ang="0">
                  <a:pos x="T6" y="T7"/>
                </a:cxn>
                <a:cxn ang="0">
                  <a:pos x="T8" y="T9"/>
                </a:cxn>
              </a:cxnLst>
              <a:rect l="0" t="0" r="r" b="b"/>
              <a:pathLst>
                <a:path w="390" h="885">
                  <a:moveTo>
                    <a:pt x="390" y="0"/>
                  </a:moveTo>
                  <a:lnTo>
                    <a:pt x="0" y="885"/>
                  </a:lnTo>
                  <a:lnTo>
                    <a:pt x="10" y="885"/>
                  </a:lnTo>
                  <a:lnTo>
                    <a:pt x="390" y="19"/>
                  </a:lnTo>
                  <a:lnTo>
                    <a:pt x="390"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4" name="Freeform 36"/>
            <p:cNvSpPr>
              <a:spLocks/>
            </p:cNvSpPr>
            <p:nvPr userDrawn="1"/>
          </p:nvSpPr>
          <p:spPr bwMode="auto">
            <a:xfrm>
              <a:off x="11983466" y="3189529"/>
              <a:ext cx="420415" cy="953281"/>
            </a:xfrm>
            <a:custGeom>
              <a:avLst/>
              <a:gdLst>
                <a:gd name="T0" fmla="*/ 329 w 329"/>
                <a:gd name="T1" fmla="*/ 0 h 746"/>
                <a:gd name="T2" fmla="*/ 0 w 329"/>
                <a:gd name="T3" fmla="*/ 746 h 746"/>
                <a:gd name="T4" fmla="*/ 10 w 329"/>
                <a:gd name="T5" fmla="*/ 746 h 746"/>
                <a:gd name="T6" fmla="*/ 329 w 329"/>
                <a:gd name="T7" fmla="*/ 20 h 746"/>
                <a:gd name="T8" fmla="*/ 329 w 329"/>
                <a:gd name="T9" fmla="*/ 0 h 746"/>
              </a:gdLst>
              <a:ahLst/>
              <a:cxnLst>
                <a:cxn ang="0">
                  <a:pos x="T0" y="T1"/>
                </a:cxn>
                <a:cxn ang="0">
                  <a:pos x="T2" y="T3"/>
                </a:cxn>
                <a:cxn ang="0">
                  <a:pos x="T4" y="T5"/>
                </a:cxn>
                <a:cxn ang="0">
                  <a:pos x="T6" y="T7"/>
                </a:cxn>
                <a:cxn ang="0">
                  <a:pos x="T8" y="T9"/>
                </a:cxn>
              </a:cxnLst>
              <a:rect l="0" t="0" r="r" b="b"/>
              <a:pathLst>
                <a:path w="329" h="746">
                  <a:moveTo>
                    <a:pt x="329" y="0"/>
                  </a:moveTo>
                  <a:lnTo>
                    <a:pt x="0" y="746"/>
                  </a:lnTo>
                  <a:lnTo>
                    <a:pt x="10" y="746"/>
                  </a:lnTo>
                  <a:lnTo>
                    <a:pt x="329" y="20"/>
                  </a:lnTo>
                  <a:lnTo>
                    <a:pt x="32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5" name="Freeform 37"/>
            <p:cNvSpPr>
              <a:spLocks/>
            </p:cNvSpPr>
            <p:nvPr userDrawn="1"/>
          </p:nvSpPr>
          <p:spPr bwMode="auto">
            <a:xfrm>
              <a:off x="12061415" y="3368429"/>
              <a:ext cx="342465" cy="774381"/>
            </a:xfrm>
            <a:custGeom>
              <a:avLst/>
              <a:gdLst>
                <a:gd name="T0" fmla="*/ 268 w 268"/>
                <a:gd name="T1" fmla="*/ 0 h 606"/>
                <a:gd name="T2" fmla="*/ 0 w 268"/>
                <a:gd name="T3" fmla="*/ 606 h 606"/>
                <a:gd name="T4" fmla="*/ 10 w 268"/>
                <a:gd name="T5" fmla="*/ 606 h 606"/>
                <a:gd name="T6" fmla="*/ 268 w 268"/>
                <a:gd name="T7" fmla="*/ 19 h 606"/>
                <a:gd name="T8" fmla="*/ 268 w 268"/>
                <a:gd name="T9" fmla="*/ 0 h 606"/>
              </a:gdLst>
              <a:ahLst/>
              <a:cxnLst>
                <a:cxn ang="0">
                  <a:pos x="T0" y="T1"/>
                </a:cxn>
                <a:cxn ang="0">
                  <a:pos x="T2" y="T3"/>
                </a:cxn>
                <a:cxn ang="0">
                  <a:pos x="T4" y="T5"/>
                </a:cxn>
                <a:cxn ang="0">
                  <a:pos x="T6" y="T7"/>
                </a:cxn>
                <a:cxn ang="0">
                  <a:pos x="T8" y="T9"/>
                </a:cxn>
              </a:cxnLst>
              <a:rect l="0" t="0" r="r" b="b"/>
              <a:pathLst>
                <a:path w="268" h="606">
                  <a:moveTo>
                    <a:pt x="268" y="0"/>
                  </a:moveTo>
                  <a:lnTo>
                    <a:pt x="0" y="606"/>
                  </a:lnTo>
                  <a:lnTo>
                    <a:pt x="10" y="606"/>
                  </a:lnTo>
                  <a:lnTo>
                    <a:pt x="268" y="19"/>
                  </a:lnTo>
                  <a:lnTo>
                    <a:pt x="26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6" name="Freeform 38"/>
            <p:cNvSpPr>
              <a:spLocks/>
            </p:cNvSpPr>
            <p:nvPr userDrawn="1"/>
          </p:nvSpPr>
          <p:spPr bwMode="auto">
            <a:xfrm>
              <a:off x="12140642" y="3544773"/>
              <a:ext cx="263238" cy="598037"/>
            </a:xfrm>
            <a:custGeom>
              <a:avLst/>
              <a:gdLst>
                <a:gd name="T0" fmla="*/ 206 w 206"/>
                <a:gd name="T1" fmla="*/ 0 h 468"/>
                <a:gd name="T2" fmla="*/ 0 w 206"/>
                <a:gd name="T3" fmla="*/ 468 h 468"/>
                <a:gd name="T4" fmla="*/ 9 w 206"/>
                <a:gd name="T5" fmla="*/ 468 h 468"/>
                <a:gd name="T6" fmla="*/ 206 w 206"/>
                <a:gd name="T7" fmla="*/ 19 h 468"/>
                <a:gd name="T8" fmla="*/ 206 w 206"/>
                <a:gd name="T9" fmla="*/ 0 h 468"/>
              </a:gdLst>
              <a:ahLst/>
              <a:cxnLst>
                <a:cxn ang="0">
                  <a:pos x="T0" y="T1"/>
                </a:cxn>
                <a:cxn ang="0">
                  <a:pos x="T2" y="T3"/>
                </a:cxn>
                <a:cxn ang="0">
                  <a:pos x="T4" y="T5"/>
                </a:cxn>
                <a:cxn ang="0">
                  <a:pos x="T6" y="T7"/>
                </a:cxn>
                <a:cxn ang="0">
                  <a:pos x="T8" y="T9"/>
                </a:cxn>
              </a:cxnLst>
              <a:rect l="0" t="0" r="r" b="b"/>
              <a:pathLst>
                <a:path w="206" h="468">
                  <a:moveTo>
                    <a:pt x="206" y="0"/>
                  </a:moveTo>
                  <a:lnTo>
                    <a:pt x="0" y="468"/>
                  </a:lnTo>
                  <a:lnTo>
                    <a:pt x="9" y="468"/>
                  </a:lnTo>
                  <a:lnTo>
                    <a:pt x="206" y="19"/>
                  </a:lnTo>
                  <a:lnTo>
                    <a:pt x="20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7" name="Freeform 39"/>
            <p:cNvSpPr>
              <a:spLocks/>
            </p:cNvSpPr>
            <p:nvPr userDrawn="1"/>
          </p:nvSpPr>
          <p:spPr bwMode="auto">
            <a:xfrm>
              <a:off x="12218591" y="3722396"/>
              <a:ext cx="185290" cy="420415"/>
            </a:xfrm>
            <a:custGeom>
              <a:avLst/>
              <a:gdLst>
                <a:gd name="T0" fmla="*/ 145 w 145"/>
                <a:gd name="T1" fmla="*/ 0 h 329"/>
                <a:gd name="T2" fmla="*/ 0 w 145"/>
                <a:gd name="T3" fmla="*/ 329 h 329"/>
                <a:gd name="T4" fmla="*/ 9 w 145"/>
                <a:gd name="T5" fmla="*/ 329 h 329"/>
                <a:gd name="T6" fmla="*/ 145 w 145"/>
                <a:gd name="T7" fmla="*/ 19 h 329"/>
                <a:gd name="T8" fmla="*/ 145 w 145"/>
                <a:gd name="T9" fmla="*/ 0 h 329"/>
              </a:gdLst>
              <a:ahLst/>
              <a:cxnLst>
                <a:cxn ang="0">
                  <a:pos x="T0" y="T1"/>
                </a:cxn>
                <a:cxn ang="0">
                  <a:pos x="T2" y="T3"/>
                </a:cxn>
                <a:cxn ang="0">
                  <a:pos x="T4" y="T5"/>
                </a:cxn>
                <a:cxn ang="0">
                  <a:pos x="T6" y="T7"/>
                </a:cxn>
                <a:cxn ang="0">
                  <a:pos x="T8" y="T9"/>
                </a:cxn>
              </a:cxnLst>
              <a:rect l="0" t="0" r="r" b="b"/>
              <a:pathLst>
                <a:path w="145" h="329">
                  <a:moveTo>
                    <a:pt x="145" y="0"/>
                  </a:moveTo>
                  <a:lnTo>
                    <a:pt x="0" y="329"/>
                  </a:lnTo>
                  <a:lnTo>
                    <a:pt x="9" y="329"/>
                  </a:lnTo>
                  <a:lnTo>
                    <a:pt x="145" y="19"/>
                  </a:lnTo>
                  <a:lnTo>
                    <a:pt x="14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8" name="Freeform 40"/>
            <p:cNvSpPr>
              <a:spLocks/>
            </p:cNvSpPr>
            <p:nvPr userDrawn="1"/>
          </p:nvSpPr>
          <p:spPr bwMode="auto">
            <a:xfrm>
              <a:off x="12296540" y="3901296"/>
              <a:ext cx="107340" cy="241515"/>
            </a:xfrm>
            <a:custGeom>
              <a:avLst/>
              <a:gdLst>
                <a:gd name="T0" fmla="*/ 84 w 84"/>
                <a:gd name="T1" fmla="*/ 0 h 189"/>
                <a:gd name="T2" fmla="*/ 0 w 84"/>
                <a:gd name="T3" fmla="*/ 189 h 189"/>
                <a:gd name="T4" fmla="*/ 10 w 84"/>
                <a:gd name="T5" fmla="*/ 189 h 189"/>
                <a:gd name="T6" fmla="*/ 84 w 84"/>
                <a:gd name="T7" fmla="*/ 19 h 189"/>
                <a:gd name="T8" fmla="*/ 84 w 84"/>
                <a:gd name="T9" fmla="*/ 0 h 189"/>
              </a:gdLst>
              <a:ahLst/>
              <a:cxnLst>
                <a:cxn ang="0">
                  <a:pos x="T0" y="T1"/>
                </a:cxn>
                <a:cxn ang="0">
                  <a:pos x="T2" y="T3"/>
                </a:cxn>
                <a:cxn ang="0">
                  <a:pos x="T4" y="T5"/>
                </a:cxn>
                <a:cxn ang="0">
                  <a:pos x="T6" y="T7"/>
                </a:cxn>
                <a:cxn ang="0">
                  <a:pos x="T8" y="T9"/>
                </a:cxn>
              </a:cxnLst>
              <a:rect l="0" t="0" r="r" b="b"/>
              <a:pathLst>
                <a:path w="84" h="189">
                  <a:moveTo>
                    <a:pt x="84" y="0"/>
                  </a:moveTo>
                  <a:lnTo>
                    <a:pt x="0" y="189"/>
                  </a:lnTo>
                  <a:lnTo>
                    <a:pt x="10" y="189"/>
                  </a:lnTo>
                  <a:lnTo>
                    <a:pt x="84" y="19"/>
                  </a:lnTo>
                  <a:lnTo>
                    <a:pt x="8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9" name="Freeform 41"/>
            <p:cNvSpPr>
              <a:spLocks/>
            </p:cNvSpPr>
            <p:nvPr userDrawn="1"/>
          </p:nvSpPr>
          <p:spPr bwMode="auto">
            <a:xfrm>
              <a:off x="12374490" y="4078917"/>
              <a:ext cx="29391" cy="63893"/>
            </a:xfrm>
            <a:custGeom>
              <a:avLst/>
              <a:gdLst>
                <a:gd name="T0" fmla="*/ 23 w 23"/>
                <a:gd name="T1" fmla="*/ 19 h 50"/>
                <a:gd name="T2" fmla="*/ 23 w 23"/>
                <a:gd name="T3" fmla="*/ 0 h 50"/>
                <a:gd name="T4" fmla="*/ 0 w 23"/>
                <a:gd name="T5" fmla="*/ 50 h 50"/>
                <a:gd name="T6" fmla="*/ 10 w 23"/>
                <a:gd name="T7" fmla="*/ 50 h 50"/>
                <a:gd name="T8" fmla="*/ 23 w 23"/>
                <a:gd name="T9" fmla="*/ 19 h 50"/>
              </a:gdLst>
              <a:ahLst/>
              <a:cxnLst>
                <a:cxn ang="0">
                  <a:pos x="T0" y="T1"/>
                </a:cxn>
                <a:cxn ang="0">
                  <a:pos x="T2" y="T3"/>
                </a:cxn>
                <a:cxn ang="0">
                  <a:pos x="T4" y="T5"/>
                </a:cxn>
                <a:cxn ang="0">
                  <a:pos x="T6" y="T7"/>
                </a:cxn>
                <a:cxn ang="0">
                  <a:pos x="T8" y="T9"/>
                </a:cxn>
              </a:cxnLst>
              <a:rect l="0" t="0" r="r" b="b"/>
              <a:pathLst>
                <a:path w="23" h="50">
                  <a:moveTo>
                    <a:pt x="23" y="19"/>
                  </a:moveTo>
                  <a:lnTo>
                    <a:pt x="23" y="0"/>
                  </a:lnTo>
                  <a:lnTo>
                    <a:pt x="0" y="50"/>
                  </a:lnTo>
                  <a:lnTo>
                    <a:pt x="10" y="50"/>
                  </a:lnTo>
                  <a:lnTo>
                    <a:pt x="23" y="1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grpSp>
      <p:pic>
        <p:nvPicPr>
          <p:cNvPr id="5" name="図 4"/>
          <p:cNvPicPr>
            <a:picLocks noChangeAspect="1"/>
          </p:cNvPicPr>
          <p:nvPr userDrawn="1"/>
        </p:nvPicPr>
        <p:blipFill>
          <a:blip r:embed="rId2"/>
          <a:stretch>
            <a:fillRect/>
          </a:stretch>
        </p:blipFill>
        <p:spPr>
          <a:xfrm>
            <a:off x="179512" y="4161288"/>
            <a:ext cx="1584176" cy="993749"/>
          </a:xfrm>
          <a:prstGeom prst="rect">
            <a:avLst/>
          </a:prstGeom>
        </p:spPr>
      </p:pic>
      <p:grpSp>
        <p:nvGrpSpPr>
          <p:cNvPr id="11" name="グループ化 10"/>
          <p:cNvGrpSpPr/>
          <p:nvPr userDrawn="1"/>
        </p:nvGrpSpPr>
        <p:grpSpPr>
          <a:xfrm>
            <a:off x="4588095" y="2098453"/>
            <a:ext cx="4555589" cy="2044356"/>
            <a:chOff x="4588095" y="6284168"/>
            <a:chExt cx="4555589" cy="2044356"/>
          </a:xfrm>
        </p:grpSpPr>
        <p:sp>
          <p:nvSpPr>
            <p:cNvPr id="55" name="Freeform 112"/>
            <p:cNvSpPr>
              <a:spLocks/>
            </p:cNvSpPr>
            <p:nvPr/>
          </p:nvSpPr>
          <p:spPr bwMode="auto">
            <a:xfrm>
              <a:off x="4588095" y="6284168"/>
              <a:ext cx="4555588" cy="2044355"/>
            </a:xfrm>
            <a:custGeom>
              <a:avLst/>
              <a:gdLst>
                <a:gd name="T0" fmla="*/ 3864 w 3864"/>
                <a:gd name="T1" fmla="*/ 0 h 1734"/>
                <a:gd name="T2" fmla="*/ 0 w 3864"/>
                <a:gd name="T3" fmla="*/ 1734 h 1734"/>
                <a:gd name="T4" fmla="*/ 21 w 3864"/>
                <a:gd name="T5" fmla="*/ 1734 h 1734"/>
                <a:gd name="T6" fmla="*/ 3864 w 3864"/>
                <a:gd name="T7" fmla="*/ 12 h 1734"/>
                <a:gd name="T8" fmla="*/ 3864 w 3864"/>
                <a:gd name="T9" fmla="*/ 0 h 1734"/>
              </a:gdLst>
              <a:ahLst/>
              <a:cxnLst>
                <a:cxn ang="0">
                  <a:pos x="T0" y="T1"/>
                </a:cxn>
                <a:cxn ang="0">
                  <a:pos x="T2" y="T3"/>
                </a:cxn>
                <a:cxn ang="0">
                  <a:pos x="T4" y="T5"/>
                </a:cxn>
                <a:cxn ang="0">
                  <a:pos x="T6" y="T7"/>
                </a:cxn>
                <a:cxn ang="0">
                  <a:pos x="T8" y="T9"/>
                </a:cxn>
              </a:cxnLst>
              <a:rect l="0" t="0" r="r" b="b"/>
              <a:pathLst>
                <a:path w="3864" h="1734">
                  <a:moveTo>
                    <a:pt x="3864" y="0"/>
                  </a:moveTo>
                  <a:lnTo>
                    <a:pt x="0" y="1734"/>
                  </a:lnTo>
                  <a:lnTo>
                    <a:pt x="21" y="1734"/>
                  </a:lnTo>
                  <a:lnTo>
                    <a:pt x="3864" y="12"/>
                  </a:lnTo>
                  <a:lnTo>
                    <a:pt x="386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6" name="Freeform 114"/>
            <p:cNvSpPr>
              <a:spLocks/>
            </p:cNvSpPr>
            <p:nvPr/>
          </p:nvSpPr>
          <p:spPr bwMode="auto">
            <a:xfrm>
              <a:off x="4937074" y="6440973"/>
              <a:ext cx="4206609" cy="1887551"/>
            </a:xfrm>
            <a:custGeom>
              <a:avLst/>
              <a:gdLst>
                <a:gd name="T0" fmla="*/ 24 w 3568"/>
                <a:gd name="T1" fmla="*/ 1601 h 1601"/>
                <a:gd name="T2" fmla="*/ 3568 w 3568"/>
                <a:gd name="T3" fmla="*/ 12 h 1601"/>
                <a:gd name="T4" fmla="*/ 3568 w 3568"/>
                <a:gd name="T5" fmla="*/ 0 h 1601"/>
                <a:gd name="T6" fmla="*/ 0 w 3568"/>
                <a:gd name="T7" fmla="*/ 1601 h 1601"/>
                <a:gd name="T8" fmla="*/ 24 w 3568"/>
                <a:gd name="T9" fmla="*/ 1601 h 1601"/>
              </a:gdLst>
              <a:ahLst/>
              <a:cxnLst>
                <a:cxn ang="0">
                  <a:pos x="T0" y="T1"/>
                </a:cxn>
                <a:cxn ang="0">
                  <a:pos x="T2" y="T3"/>
                </a:cxn>
                <a:cxn ang="0">
                  <a:pos x="T4" y="T5"/>
                </a:cxn>
                <a:cxn ang="0">
                  <a:pos x="T6" y="T7"/>
                </a:cxn>
                <a:cxn ang="0">
                  <a:pos x="T8" y="T9"/>
                </a:cxn>
              </a:cxnLst>
              <a:rect l="0" t="0" r="r" b="b"/>
              <a:pathLst>
                <a:path w="3568" h="1601">
                  <a:moveTo>
                    <a:pt x="24" y="1601"/>
                  </a:moveTo>
                  <a:lnTo>
                    <a:pt x="3568" y="12"/>
                  </a:lnTo>
                  <a:lnTo>
                    <a:pt x="3568" y="0"/>
                  </a:lnTo>
                  <a:lnTo>
                    <a:pt x="0" y="1601"/>
                  </a:lnTo>
                  <a:lnTo>
                    <a:pt x="24" y="1601"/>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7" name="Freeform 115"/>
            <p:cNvSpPr>
              <a:spLocks/>
            </p:cNvSpPr>
            <p:nvPr/>
          </p:nvSpPr>
          <p:spPr bwMode="auto">
            <a:xfrm>
              <a:off x="5110385" y="6518786"/>
              <a:ext cx="4033299" cy="1809738"/>
            </a:xfrm>
            <a:custGeom>
              <a:avLst/>
              <a:gdLst>
                <a:gd name="T0" fmla="*/ 23 w 3421"/>
                <a:gd name="T1" fmla="*/ 1535 h 1535"/>
                <a:gd name="T2" fmla="*/ 3421 w 3421"/>
                <a:gd name="T3" fmla="*/ 12 h 1535"/>
                <a:gd name="T4" fmla="*/ 3421 w 3421"/>
                <a:gd name="T5" fmla="*/ 0 h 1535"/>
                <a:gd name="T6" fmla="*/ 0 w 3421"/>
                <a:gd name="T7" fmla="*/ 1535 h 1535"/>
                <a:gd name="T8" fmla="*/ 23 w 3421"/>
                <a:gd name="T9" fmla="*/ 1535 h 1535"/>
              </a:gdLst>
              <a:ahLst/>
              <a:cxnLst>
                <a:cxn ang="0">
                  <a:pos x="T0" y="T1"/>
                </a:cxn>
                <a:cxn ang="0">
                  <a:pos x="T2" y="T3"/>
                </a:cxn>
                <a:cxn ang="0">
                  <a:pos x="T4" y="T5"/>
                </a:cxn>
                <a:cxn ang="0">
                  <a:pos x="T6" y="T7"/>
                </a:cxn>
                <a:cxn ang="0">
                  <a:pos x="T8" y="T9"/>
                </a:cxn>
              </a:cxnLst>
              <a:rect l="0" t="0" r="r" b="b"/>
              <a:pathLst>
                <a:path w="3421" h="1535">
                  <a:moveTo>
                    <a:pt x="23" y="1535"/>
                  </a:moveTo>
                  <a:lnTo>
                    <a:pt x="3421" y="12"/>
                  </a:lnTo>
                  <a:lnTo>
                    <a:pt x="3421" y="0"/>
                  </a:lnTo>
                  <a:lnTo>
                    <a:pt x="0" y="1535"/>
                  </a:lnTo>
                  <a:lnTo>
                    <a:pt x="23" y="1535"/>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8" name="Freeform 116"/>
            <p:cNvSpPr>
              <a:spLocks/>
            </p:cNvSpPr>
            <p:nvPr/>
          </p:nvSpPr>
          <p:spPr bwMode="auto">
            <a:xfrm>
              <a:off x="5286053" y="6597777"/>
              <a:ext cx="3857631" cy="1730746"/>
            </a:xfrm>
            <a:custGeom>
              <a:avLst/>
              <a:gdLst>
                <a:gd name="T0" fmla="*/ 23 w 3272"/>
                <a:gd name="T1" fmla="*/ 1468 h 1468"/>
                <a:gd name="T2" fmla="*/ 3272 w 3272"/>
                <a:gd name="T3" fmla="*/ 11 h 1468"/>
                <a:gd name="T4" fmla="*/ 3272 w 3272"/>
                <a:gd name="T5" fmla="*/ 0 h 1468"/>
                <a:gd name="T6" fmla="*/ 0 w 3272"/>
                <a:gd name="T7" fmla="*/ 1468 h 1468"/>
                <a:gd name="T8" fmla="*/ 23 w 3272"/>
                <a:gd name="T9" fmla="*/ 1468 h 1468"/>
              </a:gdLst>
              <a:ahLst/>
              <a:cxnLst>
                <a:cxn ang="0">
                  <a:pos x="T0" y="T1"/>
                </a:cxn>
                <a:cxn ang="0">
                  <a:pos x="T2" y="T3"/>
                </a:cxn>
                <a:cxn ang="0">
                  <a:pos x="T4" y="T5"/>
                </a:cxn>
                <a:cxn ang="0">
                  <a:pos x="T6" y="T7"/>
                </a:cxn>
                <a:cxn ang="0">
                  <a:pos x="T8" y="T9"/>
                </a:cxn>
              </a:cxnLst>
              <a:rect l="0" t="0" r="r" b="b"/>
              <a:pathLst>
                <a:path w="3272" h="1468">
                  <a:moveTo>
                    <a:pt x="23" y="1468"/>
                  </a:moveTo>
                  <a:lnTo>
                    <a:pt x="3272" y="11"/>
                  </a:lnTo>
                  <a:lnTo>
                    <a:pt x="3272" y="0"/>
                  </a:lnTo>
                  <a:lnTo>
                    <a:pt x="0" y="1468"/>
                  </a:lnTo>
                  <a:lnTo>
                    <a:pt x="23" y="146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9" name="Freeform 117"/>
            <p:cNvSpPr>
              <a:spLocks/>
            </p:cNvSpPr>
            <p:nvPr/>
          </p:nvSpPr>
          <p:spPr bwMode="auto">
            <a:xfrm>
              <a:off x="5461721" y="6675590"/>
              <a:ext cx="3681963" cy="1652933"/>
            </a:xfrm>
            <a:custGeom>
              <a:avLst/>
              <a:gdLst>
                <a:gd name="T0" fmla="*/ 21 w 3123"/>
                <a:gd name="T1" fmla="*/ 1402 h 1402"/>
                <a:gd name="T2" fmla="*/ 3123 w 3123"/>
                <a:gd name="T3" fmla="*/ 12 h 1402"/>
                <a:gd name="T4" fmla="*/ 3123 w 3123"/>
                <a:gd name="T5" fmla="*/ 0 h 1402"/>
                <a:gd name="T6" fmla="*/ 0 w 3123"/>
                <a:gd name="T7" fmla="*/ 1402 h 1402"/>
                <a:gd name="T8" fmla="*/ 21 w 3123"/>
                <a:gd name="T9" fmla="*/ 1402 h 1402"/>
              </a:gdLst>
              <a:ahLst/>
              <a:cxnLst>
                <a:cxn ang="0">
                  <a:pos x="T0" y="T1"/>
                </a:cxn>
                <a:cxn ang="0">
                  <a:pos x="T2" y="T3"/>
                </a:cxn>
                <a:cxn ang="0">
                  <a:pos x="T4" y="T5"/>
                </a:cxn>
                <a:cxn ang="0">
                  <a:pos x="T6" y="T7"/>
                </a:cxn>
                <a:cxn ang="0">
                  <a:pos x="T8" y="T9"/>
                </a:cxn>
              </a:cxnLst>
              <a:rect l="0" t="0" r="r" b="b"/>
              <a:pathLst>
                <a:path w="3123" h="1402">
                  <a:moveTo>
                    <a:pt x="21" y="1402"/>
                  </a:moveTo>
                  <a:lnTo>
                    <a:pt x="3123" y="12"/>
                  </a:lnTo>
                  <a:lnTo>
                    <a:pt x="3123" y="0"/>
                  </a:lnTo>
                  <a:lnTo>
                    <a:pt x="0" y="1402"/>
                  </a:lnTo>
                  <a:lnTo>
                    <a:pt x="21" y="140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0" name="Freeform 118"/>
            <p:cNvSpPr>
              <a:spLocks/>
            </p:cNvSpPr>
            <p:nvPr/>
          </p:nvSpPr>
          <p:spPr bwMode="auto">
            <a:xfrm>
              <a:off x="5635031" y="6753403"/>
              <a:ext cx="3508652" cy="1575120"/>
            </a:xfrm>
            <a:custGeom>
              <a:avLst/>
              <a:gdLst>
                <a:gd name="T0" fmla="*/ 23 w 2976"/>
                <a:gd name="T1" fmla="*/ 1336 h 1336"/>
                <a:gd name="T2" fmla="*/ 2976 w 2976"/>
                <a:gd name="T3" fmla="*/ 12 h 1336"/>
                <a:gd name="T4" fmla="*/ 2976 w 2976"/>
                <a:gd name="T5" fmla="*/ 0 h 1336"/>
                <a:gd name="T6" fmla="*/ 0 w 2976"/>
                <a:gd name="T7" fmla="*/ 1336 h 1336"/>
                <a:gd name="T8" fmla="*/ 23 w 2976"/>
                <a:gd name="T9" fmla="*/ 1336 h 1336"/>
              </a:gdLst>
              <a:ahLst/>
              <a:cxnLst>
                <a:cxn ang="0">
                  <a:pos x="T0" y="T1"/>
                </a:cxn>
                <a:cxn ang="0">
                  <a:pos x="T2" y="T3"/>
                </a:cxn>
                <a:cxn ang="0">
                  <a:pos x="T4" y="T5"/>
                </a:cxn>
                <a:cxn ang="0">
                  <a:pos x="T6" y="T7"/>
                </a:cxn>
                <a:cxn ang="0">
                  <a:pos x="T8" y="T9"/>
                </a:cxn>
              </a:cxnLst>
              <a:rect l="0" t="0" r="r" b="b"/>
              <a:pathLst>
                <a:path w="2976" h="1336">
                  <a:moveTo>
                    <a:pt x="23" y="1336"/>
                  </a:moveTo>
                  <a:lnTo>
                    <a:pt x="2976" y="12"/>
                  </a:lnTo>
                  <a:lnTo>
                    <a:pt x="2976" y="0"/>
                  </a:lnTo>
                  <a:lnTo>
                    <a:pt x="0" y="1336"/>
                  </a:lnTo>
                  <a:lnTo>
                    <a:pt x="23" y="133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1" name="Freeform 119"/>
            <p:cNvSpPr>
              <a:spLocks/>
            </p:cNvSpPr>
            <p:nvPr/>
          </p:nvSpPr>
          <p:spPr bwMode="auto">
            <a:xfrm>
              <a:off x="5810700" y="6832395"/>
              <a:ext cx="3332984" cy="1496129"/>
            </a:xfrm>
            <a:custGeom>
              <a:avLst/>
              <a:gdLst>
                <a:gd name="T0" fmla="*/ 23 w 2827"/>
                <a:gd name="T1" fmla="*/ 1269 h 1269"/>
                <a:gd name="T2" fmla="*/ 2827 w 2827"/>
                <a:gd name="T3" fmla="*/ 12 h 1269"/>
                <a:gd name="T4" fmla="*/ 2827 w 2827"/>
                <a:gd name="T5" fmla="*/ 0 h 1269"/>
                <a:gd name="T6" fmla="*/ 0 w 2827"/>
                <a:gd name="T7" fmla="*/ 1269 h 1269"/>
                <a:gd name="T8" fmla="*/ 23 w 2827"/>
                <a:gd name="T9" fmla="*/ 1269 h 1269"/>
              </a:gdLst>
              <a:ahLst/>
              <a:cxnLst>
                <a:cxn ang="0">
                  <a:pos x="T0" y="T1"/>
                </a:cxn>
                <a:cxn ang="0">
                  <a:pos x="T2" y="T3"/>
                </a:cxn>
                <a:cxn ang="0">
                  <a:pos x="T4" y="T5"/>
                </a:cxn>
                <a:cxn ang="0">
                  <a:pos x="T6" y="T7"/>
                </a:cxn>
                <a:cxn ang="0">
                  <a:pos x="T8" y="T9"/>
                </a:cxn>
              </a:cxnLst>
              <a:rect l="0" t="0" r="r" b="b"/>
              <a:pathLst>
                <a:path w="2827" h="1269">
                  <a:moveTo>
                    <a:pt x="23" y="1269"/>
                  </a:moveTo>
                  <a:lnTo>
                    <a:pt x="2827" y="12"/>
                  </a:lnTo>
                  <a:lnTo>
                    <a:pt x="2827" y="0"/>
                  </a:lnTo>
                  <a:lnTo>
                    <a:pt x="0" y="1269"/>
                  </a:lnTo>
                  <a:lnTo>
                    <a:pt x="23" y="126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2" name="Freeform 120"/>
            <p:cNvSpPr>
              <a:spLocks/>
            </p:cNvSpPr>
            <p:nvPr/>
          </p:nvSpPr>
          <p:spPr bwMode="auto">
            <a:xfrm>
              <a:off x="5982832" y="6910208"/>
              <a:ext cx="3160852" cy="1418316"/>
            </a:xfrm>
            <a:custGeom>
              <a:avLst/>
              <a:gdLst>
                <a:gd name="T0" fmla="*/ 24 w 2681"/>
                <a:gd name="T1" fmla="*/ 1203 h 1203"/>
                <a:gd name="T2" fmla="*/ 2681 w 2681"/>
                <a:gd name="T3" fmla="*/ 12 h 1203"/>
                <a:gd name="T4" fmla="*/ 2681 w 2681"/>
                <a:gd name="T5" fmla="*/ 0 h 1203"/>
                <a:gd name="T6" fmla="*/ 0 w 2681"/>
                <a:gd name="T7" fmla="*/ 1203 h 1203"/>
                <a:gd name="T8" fmla="*/ 24 w 2681"/>
                <a:gd name="T9" fmla="*/ 1203 h 1203"/>
              </a:gdLst>
              <a:ahLst/>
              <a:cxnLst>
                <a:cxn ang="0">
                  <a:pos x="T0" y="T1"/>
                </a:cxn>
                <a:cxn ang="0">
                  <a:pos x="T2" y="T3"/>
                </a:cxn>
                <a:cxn ang="0">
                  <a:pos x="T4" y="T5"/>
                </a:cxn>
                <a:cxn ang="0">
                  <a:pos x="T6" y="T7"/>
                </a:cxn>
                <a:cxn ang="0">
                  <a:pos x="T8" y="T9"/>
                </a:cxn>
              </a:cxnLst>
              <a:rect l="0" t="0" r="r" b="b"/>
              <a:pathLst>
                <a:path w="2681" h="1203">
                  <a:moveTo>
                    <a:pt x="24" y="1203"/>
                  </a:moveTo>
                  <a:lnTo>
                    <a:pt x="2681" y="12"/>
                  </a:lnTo>
                  <a:lnTo>
                    <a:pt x="2681" y="0"/>
                  </a:lnTo>
                  <a:lnTo>
                    <a:pt x="0" y="1203"/>
                  </a:lnTo>
                  <a:lnTo>
                    <a:pt x="24" y="1203"/>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3" name="Freeform 121"/>
            <p:cNvSpPr>
              <a:spLocks/>
            </p:cNvSpPr>
            <p:nvPr/>
          </p:nvSpPr>
          <p:spPr bwMode="auto">
            <a:xfrm>
              <a:off x="6158500" y="6989199"/>
              <a:ext cx="2985184" cy="1339324"/>
            </a:xfrm>
            <a:custGeom>
              <a:avLst/>
              <a:gdLst>
                <a:gd name="T0" fmla="*/ 24 w 2532"/>
                <a:gd name="T1" fmla="*/ 1136 h 1136"/>
                <a:gd name="T2" fmla="*/ 2532 w 2532"/>
                <a:gd name="T3" fmla="*/ 11 h 1136"/>
                <a:gd name="T4" fmla="*/ 2532 w 2532"/>
                <a:gd name="T5" fmla="*/ 0 h 1136"/>
                <a:gd name="T6" fmla="*/ 0 w 2532"/>
                <a:gd name="T7" fmla="*/ 1136 h 1136"/>
                <a:gd name="T8" fmla="*/ 24 w 2532"/>
                <a:gd name="T9" fmla="*/ 1136 h 1136"/>
              </a:gdLst>
              <a:ahLst/>
              <a:cxnLst>
                <a:cxn ang="0">
                  <a:pos x="T0" y="T1"/>
                </a:cxn>
                <a:cxn ang="0">
                  <a:pos x="T2" y="T3"/>
                </a:cxn>
                <a:cxn ang="0">
                  <a:pos x="T4" y="T5"/>
                </a:cxn>
                <a:cxn ang="0">
                  <a:pos x="T6" y="T7"/>
                </a:cxn>
                <a:cxn ang="0">
                  <a:pos x="T8" y="T9"/>
                </a:cxn>
              </a:cxnLst>
              <a:rect l="0" t="0" r="r" b="b"/>
              <a:pathLst>
                <a:path w="2532" h="1136">
                  <a:moveTo>
                    <a:pt x="24" y="1136"/>
                  </a:moveTo>
                  <a:lnTo>
                    <a:pt x="2532" y="11"/>
                  </a:lnTo>
                  <a:lnTo>
                    <a:pt x="2532" y="0"/>
                  </a:lnTo>
                  <a:lnTo>
                    <a:pt x="0" y="1136"/>
                  </a:lnTo>
                  <a:lnTo>
                    <a:pt x="24" y="113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4" name="Freeform 122"/>
            <p:cNvSpPr>
              <a:spLocks/>
            </p:cNvSpPr>
            <p:nvPr/>
          </p:nvSpPr>
          <p:spPr bwMode="auto">
            <a:xfrm>
              <a:off x="6334168" y="7067012"/>
              <a:ext cx="2809516" cy="1261511"/>
            </a:xfrm>
            <a:custGeom>
              <a:avLst/>
              <a:gdLst>
                <a:gd name="T0" fmla="*/ 22 w 2383"/>
                <a:gd name="T1" fmla="*/ 1070 h 1070"/>
                <a:gd name="T2" fmla="*/ 2383 w 2383"/>
                <a:gd name="T3" fmla="*/ 12 h 1070"/>
                <a:gd name="T4" fmla="*/ 2383 w 2383"/>
                <a:gd name="T5" fmla="*/ 0 h 1070"/>
                <a:gd name="T6" fmla="*/ 0 w 2383"/>
                <a:gd name="T7" fmla="*/ 1070 h 1070"/>
                <a:gd name="T8" fmla="*/ 22 w 2383"/>
                <a:gd name="T9" fmla="*/ 1070 h 1070"/>
              </a:gdLst>
              <a:ahLst/>
              <a:cxnLst>
                <a:cxn ang="0">
                  <a:pos x="T0" y="T1"/>
                </a:cxn>
                <a:cxn ang="0">
                  <a:pos x="T2" y="T3"/>
                </a:cxn>
                <a:cxn ang="0">
                  <a:pos x="T4" y="T5"/>
                </a:cxn>
                <a:cxn ang="0">
                  <a:pos x="T6" y="T7"/>
                </a:cxn>
                <a:cxn ang="0">
                  <a:pos x="T8" y="T9"/>
                </a:cxn>
              </a:cxnLst>
              <a:rect l="0" t="0" r="r" b="b"/>
              <a:pathLst>
                <a:path w="2383" h="1070">
                  <a:moveTo>
                    <a:pt x="22" y="1070"/>
                  </a:moveTo>
                  <a:lnTo>
                    <a:pt x="2383" y="12"/>
                  </a:lnTo>
                  <a:lnTo>
                    <a:pt x="2383" y="0"/>
                  </a:lnTo>
                  <a:lnTo>
                    <a:pt x="0" y="1070"/>
                  </a:lnTo>
                  <a:lnTo>
                    <a:pt x="22" y="107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5" name="Freeform 123"/>
            <p:cNvSpPr>
              <a:spLocks/>
            </p:cNvSpPr>
            <p:nvPr/>
          </p:nvSpPr>
          <p:spPr bwMode="auto">
            <a:xfrm>
              <a:off x="6507478" y="7144825"/>
              <a:ext cx="2636205" cy="1183698"/>
            </a:xfrm>
            <a:custGeom>
              <a:avLst/>
              <a:gdLst>
                <a:gd name="T0" fmla="*/ 24 w 2236"/>
                <a:gd name="T1" fmla="*/ 1004 h 1004"/>
                <a:gd name="T2" fmla="*/ 2236 w 2236"/>
                <a:gd name="T3" fmla="*/ 12 h 1004"/>
                <a:gd name="T4" fmla="*/ 2236 w 2236"/>
                <a:gd name="T5" fmla="*/ 0 h 1004"/>
                <a:gd name="T6" fmla="*/ 0 w 2236"/>
                <a:gd name="T7" fmla="*/ 1004 h 1004"/>
                <a:gd name="T8" fmla="*/ 24 w 2236"/>
                <a:gd name="T9" fmla="*/ 1004 h 1004"/>
              </a:gdLst>
              <a:ahLst/>
              <a:cxnLst>
                <a:cxn ang="0">
                  <a:pos x="T0" y="T1"/>
                </a:cxn>
                <a:cxn ang="0">
                  <a:pos x="T2" y="T3"/>
                </a:cxn>
                <a:cxn ang="0">
                  <a:pos x="T4" y="T5"/>
                </a:cxn>
                <a:cxn ang="0">
                  <a:pos x="T6" y="T7"/>
                </a:cxn>
                <a:cxn ang="0">
                  <a:pos x="T8" y="T9"/>
                </a:cxn>
              </a:cxnLst>
              <a:rect l="0" t="0" r="r" b="b"/>
              <a:pathLst>
                <a:path w="2236" h="1004">
                  <a:moveTo>
                    <a:pt x="24" y="1004"/>
                  </a:moveTo>
                  <a:lnTo>
                    <a:pt x="2236" y="12"/>
                  </a:lnTo>
                  <a:lnTo>
                    <a:pt x="2236" y="0"/>
                  </a:lnTo>
                  <a:lnTo>
                    <a:pt x="0" y="1004"/>
                  </a:lnTo>
                  <a:lnTo>
                    <a:pt x="24" y="100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6" name="Freeform 124"/>
            <p:cNvSpPr>
              <a:spLocks/>
            </p:cNvSpPr>
            <p:nvPr/>
          </p:nvSpPr>
          <p:spPr bwMode="auto">
            <a:xfrm>
              <a:off x="6683147" y="7223817"/>
              <a:ext cx="2460537" cy="1104707"/>
            </a:xfrm>
            <a:custGeom>
              <a:avLst/>
              <a:gdLst>
                <a:gd name="T0" fmla="*/ 24 w 2087"/>
                <a:gd name="T1" fmla="*/ 937 h 937"/>
                <a:gd name="T2" fmla="*/ 2087 w 2087"/>
                <a:gd name="T3" fmla="*/ 12 h 937"/>
                <a:gd name="T4" fmla="*/ 2087 w 2087"/>
                <a:gd name="T5" fmla="*/ 0 h 937"/>
                <a:gd name="T6" fmla="*/ 0 w 2087"/>
                <a:gd name="T7" fmla="*/ 937 h 937"/>
                <a:gd name="T8" fmla="*/ 24 w 2087"/>
                <a:gd name="T9" fmla="*/ 937 h 937"/>
              </a:gdLst>
              <a:ahLst/>
              <a:cxnLst>
                <a:cxn ang="0">
                  <a:pos x="T0" y="T1"/>
                </a:cxn>
                <a:cxn ang="0">
                  <a:pos x="T2" y="T3"/>
                </a:cxn>
                <a:cxn ang="0">
                  <a:pos x="T4" y="T5"/>
                </a:cxn>
                <a:cxn ang="0">
                  <a:pos x="T6" y="T7"/>
                </a:cxn>
                <a:cxn ang="0">
                  <a:pos x="T8" y="T9"/>
                </a:cxn>
              </a:cxnLst>
              <a:rect l="0" t="0" r="r" b="b"/>
              <a:pathLst>
                <a:path w="2087" h="937">
                  <a:moveTo>
                    <a:pt x="24" y="937"/>
                  </a:moveTo>
                  <a:lnTo>
                    <a:pt x="2087" y="12"/>
                  </a:lnTo>
                  <a:lnTo>
                    <a:pt x="2087" y="0"/>
                  </a:lnTo>
                  <a:lnTo>
                    <a:pt x="0" y="937"/>
                  </a:lnTo>
                  <a:lnTo>
                    <a:pt x="24" y="937"/>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7" name="Freeform 125"/>
            <p:cNvSpPr>
              <a:spLocks/>
            </p:cNvSpPr>
            <p:nvPr/>
          </p:nvSpPr>
          <p:spPr bwMode="auto">
            <a:xfrm>
              <a:off x="6856457" y="7301630"/>
              <a:ext cx="2287226" cy="1026894"/>
            </a:xfrm>
            <a:custGeom>
              <a:avLst/>
              <a:gdLst>
                <a:gd name="T0" fmla="*/ 24 w 1940"/>
                <a:gd name="T1" fmla="*/ 871 h 871"/>
                <a:gd name="T2" fmla="*/ 1940 w 1940"/>
                <a:gd name="T3" fmla="*/ 12 h 871"/>
                <a:gd name="T4" fmla="*/ 1940 w 1940"/>
                <a:gd name="T5" fmla="*/ 0 h 871"/>
                <a:gd name="T6" fmla="*/ 0 w 1940"/>
                <a:gd name="T7" fmla="*/ 871 h 871"/>
                <a:gd name="T8" fmla="*/ 24 w 1940"/>
                <a:gd name="T9" fmla="*/ 871 h 871"/>
              </a:gdLst>
              <a:ahLst/>
              <a:cxnLst>
                <a:cxn ang="0">
                  <a:pos x="T0" y="T1"/>
                </a:cxn>
                <a:cxn ang="0">
                  <a:pos x="T2" y="T3"/>
                </a:cxn>
                <a:cxn ang="0">
                  <a:pos x="T4" y="T5"/>
                </a:cxn>
                <a:cxn ang="0">
                  <a:pos x="T6" y="T7"/>
                </a:cxn>
                <a:cxn ang="0">
                  <a:pos x="T8" y="T9"/>
                </a:cxn>
              </a:cxnLst>
              <a:rect l="0" t="0" r="r" b="b"/>
              <a:pathLst>
                <a:path w="1940" h="871">
                  <a:moveTo>
                    <a:pt x="24" y="871"/>
                  </a:moveTo>
                  <a:lnTo>
                    <a:pt x="1940" y="12"/>
                  </a:lnTo>
                  <a:lnTo>
                    <a:pt x="1940" y="0"/>
                  </a:lnTo>
                  <a:lnTo>
                    <a:pt x="0" y="871"/>
                  </a:lnTo>
                  <a:lnTo>
                    <a:pt x="24" y="871"/>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8" name="Freeform 126"/>
            <p:cNvSpPr>
              <a:spLocks/>
            </p:cNvSpPr>
            <p:nvPr/>
          </p:nvSpPr>
          <p:spPr bwMode="auto">
            <a:xfrm>
              <a:off x="7032126" y="7380622"/>
              <a:ext cx="2111558" cy="947902"/>
            </a:xfrm>
            <a:custGeom>
              <a:avLst/>
              <a:gdLst>
                <a:gd name="T0" fmla="*/ 24 w 1791"/>
                <a:gd name="T1" fmla="*/ 804 h 804"/>
                <a:gd name="T2" fmla="*/ 1791 w 1791"/>
                <a:gd name="T3" fmla="*/ 11 h 804"/>
                <a:gd name="T4" fmla="*/ 1791 w 1791"/>
                <a:gd name="T5" fmla="*/ 0 h 804"/>
                <a:gd name="T6" fmla="*/ 0 w 1791"/>
                <a:gd name="T7" fmla="*/ 804 h 804"/>
                <a:gd name="T8" fmla="*/ 24 w 1791"/>
                <a:gd name="T9" fmla="*/ 804 h 804"/>
              </a:gdLst>
              <a:ahLst/>
              <a:cxnLst>
                <a:cxn ang="0">
                  <a:pos x="T0" y="T1"/>
                </a:cxn>
                <a:cxn ang="0">
                  <a:pos x="T2" y="T3"/>
                </a:cxn>
                <a:cxn ang="0">
                  <a:pos x="T4" y="T5"/>
                </a:cxn>
                <a:cxn ang="0">
                  <a:pos x="T6" y="T7"/>
                </a:cxn>
                <a:cxn ang="0">
                  <a:pos x="T8" y="T9"/>
                </a:cxn>
              </a:cxnLst>
              <a:rect l="0" t="0" r="r" b="b"/>
              <a:pathLst>
                <a:path w="1791" h="804">
                  <a:moveTo>
                    <a:pt x="24" y="804"/>
                  </a:moveTo>
                  <a:lnTo>
                    <a:pt x="1791" y="11"/>
                  </a:lnTo>
                  <a:lnTo>
                    <a:pt x="1791" y="0"/>
                  </a:lnTo>
                  <a:lnTo>
                    <a:pt x="0" y="804"/>
                  </a:lnTo>
                  <a:lnTo>
                    <a:pt x="24" y="80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9" name="Freeform 127"/>
            <p:cNvSpPr>
              <a:spLocks/>
            </p:cNvSpPr>
            <p:nvPr/>
          </p:nvSpPr>
          <p:spPr bwMode="auto">
            <a:xfrm>
              <a:off x="7207794" y="7458434"/>
              <a:ext cx="1935889" cy="870089"/>
            </a:xfrm>
            <a:custGeom>
              <a:avLst/>
              <a:gdLst>
                <a:gd name="T0" fmla="*/ 21 w 1642"/>
                <a:gd name="T1" fmla="*/ 738 h 738"/>
                <a:gd name="T2" fmla="*/ 1642 w 1642"/>
                <a:gd name="T3" fmla="*/ 12 h 738"/>
                <a:gd name="T4" fmla="*/ 1642 w 1642"/>
                <a:gd name="T5" fmla="*/ 0 h 738"/>
                <a:gd name="T6" fmla="*/ 0 w 1642"/>
                <a:gd name="T7" fmla="*/ 738 h 738"/>
                <a:gd name="T8" fmla="*/ 21 w 1642"/>
                <a:gd name="T9" fmla="*/ 738 h 738"/>
              </a:gdLst>
              <a:ahLst/>
              <a:cxnLst>
                <a:cxn ang="0">
                  <a:pos x="T0" y="T1"/>
                </a:cxn>
                <a:cxn ang="0">
                  <a:pos x="T2" y="T3"/>
                </a:cxn>
                <a:cxn ang="0">
                  <a:pos x="T4" y="T5"/>
                </a:cxn>
                <a:cxn ang="0">
                  <a:pos x="T6" y="T7"/>
                </a:cxn>
                <a:cxn ang="0">
                  <a:pos x="T8" y="T9"/>
                </a:cxn>
              </a:cxnLst>
              <a:rect l="0" t="0" r="r" b="b"/>
              <a:pathLst>
                <a:path w="1642" h="738">
                  <a:moveTo>
                    <a:pt x="21" y="738"/>
                  </a:moveTo>
                  <a:lnTo>
                    <a:pt x="1642" y="12"/>
                  </a:lnTo>
                  <a:lnTo>
                    <a:pt x="1642" y="0"/>
                  </a:lnTo>
                  <a:lnTo>
                    <a:pt x="0" y="738"/>
                  </a:lnTo>
                  <a:lnTo>
                    <a:pt x="21" y="73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0" name="Freeform 128"/>
            <p:cNvSpPr>
              <a:spLocks/>
            </p:cNvSpPr>
            <p:nvPr/>
          </p:nvSpPr>
          <p:spPr bwMode="auto">
            <a:xfrm>
              <a:off x="7381105" y="7536247"/>
              <a:ext cx="1762579" cy="792276"/>
            </a:xfrm>
            <a:custGeom>
              <a:avLst/>
              <a:gdLst>
                <a:gd name="T0" fmla="*/ 24 w 1495"/>
                <a:gd name="T1" fmla="*/ 672 h 672"/>
                <a:gd name="T2" fmla="*/ 1495 w 1495"/>
                <a:gd name="T3" fmla="*/ 12 h 672"/>
                <a:gd name="T4" fmla="*/ 1495 w 1495"/>
                <a:gd name="T5" fmla="*/ 0 h 672"/>
                <a:gd name="T6" fmla="*/ 0 w 1495"/>
                <a:gd name="T7" fmla="*/ 672 h 672"/>
                <a:gd name="T8" fmla="*/ 24 w 1495"/>
                <a:gd name="T9" fmla="*/ 672 h 672"/>
              </a:gdLst>
              <a:ahLst/>
              <a:cxnLst>
                <a:cxn ang="0">
                  <a:pos x="T0" y="T1"/>
                </a:cxn>
                <a:cxn ang="0">
                  <a:pos x="T2" y="T3"/>
                </a:cxn>
                <a:cxn ang="0">
                  <a:pos x="T4" y="T5"/>
                </a:cxn>
                <a:cxn ang="0">
                  <a:pos x="T6" y="T7"/>
                </a:cxn>
                <a:cxn ang="0">
                  <a:pos x="T8" y="T9"/>
                </a:cxn>
              </a:cxnLst>
              <a:rect l="0" t="0" r="r" b="b"/>
              <a:pathLst>
                <a:path w="1495" h="672">
                  <a:moveTo>
                    <a:pt x="24" y="672"/>
                  </a:moveTo>
                  <a:lnTo>
                    <a:pt x="1495" y="12"/>
                  </a:lnTo>
                  <a:lnTo>
                    <a:pt x="1495" y="0"/>
                  </a:lnTo>
                  <a:lnTo>
                    <a:pt x="0" y="672"/>
                  </a:lnTo>
                  <a:lnTo>
                    <a:pt x="24" y="67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1" name="Freeform 129"/>
            <p:cNvSpPr>
              <a:spLocks/>
            </p:cNvSpPr>
            <p:nvPr/>
          </p:nvSpPr>
          <p:spPr bwMode="auto">
            <a:xfrm>
              <a:off x="7556773" y="7615239"/>
              <a:ext cx="1586910" cy="713285"/>
            </a:xfrm>
            <a:custGeom>
              <a:avLst/>
              <a:gdLst>
                <a:gd name="T0" fmla="*/ 24 w 1346"/>
                <a:gd name="T1" fmla="*/ 605 h 605"/>
                <a:gd name="T2" fmla="*/ 1346 w 1346"/>
                <a:gd name="T3" fmla="*/ 12 h 605"/>
                <a:gd name="T4" fmla="*/ 1346 w 1346"/>
                <a:gd name="T5" fmla="*/ 0 h 605"/>
                <a:gd name="T6" fmla="*/ 0 w 1346"/>
                <a:gd name="T7" fmla="*/ 605 h 605"/>
                <a:gd name="T8" fmla="*/ 24 w 1346"/>
                <a:gd name="T9" fmla="*/ 605 h 605"/>
              </a:gdLst>
              <a:ahLst/>
              <a:cxnLst>
                <a:cxn ang="0">
                  <a:pos x="T0" y="T1"/>
                </a:cxn>
                <a:cxn ang="0">
                  <a:pos x="T2" y="T3"/>
                </a:cxn>
                <a:cxn ang="0">
                  <a:pos x="T4" y="T5"/>
                </a:cxn>
                <a:cxn ang="0">
                  <a:pos x="T6" y="T7"/>
                </a:cxn>
                <a:cxn ang="0">
                  <a:pos x="T8" y="T9"/>
                </a:cxn>
              </a:cxnLst>
              <a:rect l="0" t="0" r="r" b="b"/>
              <a:pathLst>
                <a:path w="1346" h="605">
                  <a:moveTo>
                    <a:pt x="24" y="605"/>
                  </a:moveTo>
                  <a:lnTo>
                    <a:pt x="1346" y="12"/>
                  </a:lnTo>
                  <a:lnTo>
                    <a:pt x="1346" y="0"/>
                  </a:lnTo>
                  <a:lnTo>
                    <a:pt x="0" y="605"/>
                  </a:lnTo>
                  <a:lnTo>
                    <a:pt x="24" y="605"/>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2" name="Freeform 130"/>
            <p:cNvSpPr>
              <a:spLocks/>
            </p:cNvSpPr>
            <p:nvPr/>
          </p:nvSpPr>
          <p:spPr bwMode="auto">
            <a:xfrm>
              <a:off x="7732442" y="7693052"/>
              <a:ext cx="1411242" cy="635472"/>
            </a:xfrm>
            <a:custGeom>
              <a:avLst/>
              <a:gdLst>
                <a:gd name="T0" fmla="*/ 21 w 1197"/>
                <a:gd name="T1" fmla="*/ 539 h 539"/>
                <a:gd name="T2" fmla="*/ 1197 w 1197"/>
                <a:gd name="T3" fmla="*/ 12 h 539"/>
                <a:gd name="T4" fmla="*/ 1197 w 1197"/>
                <a:gd name="T5" fmla="*/ 0 h 539"/>
                <a:gd name="T6" fmla="*/ 0 w 1197"/>
                <a:gd name="T7" fmla="*/ 539 h 539"/>
                <a:gd name="T8" fmla="*/ 21 w 1197"/>
                <a:gd name="T9" fmla="*/ 539 h 539"/>
              </a:gdLst>
              <a:ahLst/>
              <a:cxnLst>
                <a:cxn ang="0">
                  <a:pos x="T0" y="T1"/>
                </a:cxn>
                <a:cxn ang="0">
                  <a:pos x="T2" y="T3"/>
                </a:cxn>
                <a:cxn ang="0">
                  <a:pos x="T4" y="T5"/>
                </a:cxn>
                <a:cxn ang="0">
                  <a:pos x="T6" y="T7"/>
                </a:cxn>
                <a:cxn ang="0">
                  <a:pos x="T8" y="T9"/>
                </a:cxn>
              </a:cxnLst>
              <a:rect l="0" t="0" r="r" b="b"/>
              <a:pathLst>
                <a:path w="1197" h="539">
                  <a:moveTo>
                    <a:pt x="21" y="539"/>
                  </a:moveTo>
                  <a:lnTo>
                    <a:pt x="1197" y="12"/>
                  </a:lnTo>
                  <a:lnTo>
                    <a:pt x="1197" y="0"/>
                  </a:lnTo>
                  <a:lnTo>
                    <a:pt x="0" y="539"/>
                  </a:lnTo>
                  <a:lnTo>
                    <a:pt x="21" y="53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3" name="Freeform 131"/>
            <p:cNvSpPr>
              <a:spLocks/>
            </p:cNvSpPr>
            <p:nvPr/>
          </p:nvSpPr>
          <p:spPr bwMode="auto">
            <a:xfrm>
              <a:off x="7905752" y="7772044"/>
              <a:ext cx="1237932" cy="556480"/>
            </a:xfrm>
            <a:custGeom>
              <a:avLst/>
              <a:gdLst>
                <a:gd name="T0" fmla="*/ 23 w 1050"/>
                <a:gd name="T1" fmla="*/ 472 h 472"/>
                <a:gd name="T2" fmla="*/ 1050 w 1050"/>
                <a:gd name="T3" fmla="*/ 11 h 472"/>
                <a:gd name="T4" fmla="*/ 1050 w 1050"/>
                <a:gd name="T5" fmla="*/ 0 h 472"/>
                <a:gd name="T6" fmla="*/ 0 w 1050"/>
                <a:gd name="T7" fmla="*/ 472 h 472"/>
                <a:gd name="T8" fmla="*/ 23 w 1050"/>
                <a:gd name="T9" fmla="*/ 472 h 472"/>
              </a:gdLst>
              <a:ahLst/>
              <a:cxnLst>
                <a:cxn ang="0">
                  <a:pos x="T0" y="T1"/>
                </a:cxn>
                <a:cxn ang="0">
                  <a:pos x="T2" y="T3"/>
                </a:cxn>
                <a:cxn ang="0">
                  <a:pos x="T4" y="T5"/>
                </a:cxn>
                <a:cxn ang="0">
                  <a:pos x="T6" y="T7"/>
                </a:cxn>
                <a:cxn ang="0">
                  <a:pos x="T8" y="T9"/>
                </a:cxn>
              </a:cxnLst>
              <a:rect l="0" t="0" r="r" b="b"/>
              <a:pathLst>
                <a:path w="1050" h="472">
                  <a:moveTo>
                    <a:pt x="23" y="472"/>
                  </a:moveTo>
                  <a:lnTo>
                    <a:pt x="1050" y="11"/>
                  </a:lnTo>
                  <a:lnTo>
                    <a:pt x="1050" y="0"/>
                  </a:lnTo>
                  <a:lnTo>
                    <a:pt x="0" y="472"/>
                  </a:lnTo>
                  <a:lnTo>
                    <a:pt x="23" y="47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4" name="Freeform 132"/>
            <p:cNvSpPr>
              <a:spLocks/>
            </p:cNvSpPr>
            <p:nvPr/>
          </p:nvSpPr>
          <p:spPr bwMode="auto">
            <a:xfrm>
              <a:off x="8081420" y="7849856"/>
              <a:ext cx="1062264" cy="478667"/>
            </a:xfrm>
            <a:custGeom>
              <a:avLst/>
              <a:gdLst>
                <a:gd name="T0" fmla="*/ 24 w 901"/>
                <a:gd name="T1" fmla="*/ 406 h 406"/>
                <a:gd name="T2" fmla="*/ 901 w 901"/>
                <a:gd name="T3" fmla="*/ 12 h 406"/>
                <a:gd name="T4" fmla="*/ 901 w 901"/>
                <a:gd name="T5" fmla="*/ 0 h 406"/>
                <a:gd name="T6" fmla="*/ 0 w 901"/>
                <a:gd name="T7" fmla="*/ 406 h 406"/>
                <a:gd name="T8" fmla="*/ 24 w 901"/>
                <a:gd name="T9" fmla="*/ 406 h 406"/>
              </a:gdLst>
              <a:ahLst/>
              <a:cxnLst>
                <a:cxn ang="0">
                  <a:pos x="T0" y="T1"/>
                </a:cxn>
                <a:cxn ang="0">
                  <a:pos x="T2" y="T3"/>
                </a:cxn>
                <a:cxn ang="0">
                  <a:pos x="T4" y="T5"/>
                </a:cxn>
                <a:cxn ang="0">
                  <a:pos x="T6" y="T7"/>
                </a:cxn>
                <a:cxn ang="0">
                  <a:pos x="T8" y="T9"/>
                </a:cxn>
              </a:cxnLst>
              <a:rect l="0" t="0" r="r" b="b"/>
              <a:pathLst>
                <a:path w="901" h="406">
                  <a:moveTo>
                    <a:pt x="24" y="406"/>
                  </a:moveTo>
                  <a:lnTo>
                    <a:pt x="901" y="12"/>
                  </a:lnTo>
                  <a:lnTo>
                    <a:pt x="901" y="0"/>
                  </a:lnTo>
                  <a:lnTo>
                    <a:pt x="0" y="406"/>
                  </a:lnTo>
                  <a:lnTo>
                    <a:pt x="24" y="40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5" name="Freeform 133"/>
            <p:cNvSpPr>
              <a:spLocks/>
            </p:cNvSpPr>
            <p:nvPr/>
          </p:nvSpPr>
          <p:spPr bwMode="auto">
            <a:xfrm>
              <a:off x="8254730" y="7927669"/>
              <a:ext cx="888953" cy="400854"/>
            </a:xfrm>
            <a:custGeom>
              <a:avLst/>
              <a:gdLst>
                <a:gd name="T0" fmla="*/ 23 w 754"/>
                <a:gd name="T1" fmla="*/ 340 h 340"/>
                <a:gd name="T2" fmla="*/ 754 w 754"/>
                <a:gd name="T3" fmla="*/ 12 h 340"/>
                <a:gd name="T4" fmla="*/ 754 w 754"/>
                <a:gd name="T5" fmla="*/ 0 h 340"/>
                <a:gd name="T6" fmla="*/ 0 w 754"/>
                <a:gd name="T7" fmla="*/ 340 h 340"/>
                <a:gd name="T8" fmla="*/ 23 w 754"/>
                <a:gd name="T9" fmla="*/ 340 h 340"/>
              </a:gdLst>
              <a:ahLst/>
              <a:cxnLst>
                <a:cxn ang="0">
                  <a:pos x="T0" y="T1"/>
                </a:cxn>
                <a:cxn ang="0">
                  <a:pos x="T2" y="T3"/>
                </a:cxn>
                <a:cxn ang="0">
                  <a:pos x="T4" y="T5"/>
                </a:cxn>
                <a:cxn ang="0">
                  <a:pos x="T6" y="T7"/>
                </a:cxn>
                <a:cxn ang="0">
                  <a:pos x="T8" y="T9"/>
                </a:cxn>
              </a:cxnLst>
              <a:rect l="0" t="0" r="r" b="b"/>
              <a:pathLst>
                <a:path w="754" h="340">
                  <a:moveTo>
                    <a:pt x="23" y="340"/>
                  </a:moveTo>
                  <a:lnTo>
                    <a:pt x="754" y="12"/>
                  </a:lnTo>
                  <a:lnTo>
                    <a:pt x="754" y="0"/>
                  </a:lnTo>
                  <a:lnTo>
                    <a:pt x="0" y="340"/>
                  </a:lnTo>
                  <a:lnTo>
                    <a:pt x="23" y="34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6" name="Freeform 134"/>
            <p:cNvSpPr>
              <a:spLocks/>
            </p:cNvSpPr>
            <p:nvPr/>
          </p:nvSpPr>
          <p:spPr bwMode="auto">
            <a:xfrm>
              <a:off x="8430399" y="8006661"/>
              <a:ext cx="713285" cy="321863"/>
            </a:xfrm>
            <a:custGeom>
              <a:avLst/>
              <a:gdLst>
                <a:gd name="T0" fmla="*/ 23 w 605"/>
                <a:gd name="T1" fmla="*/ 273 h 273"/>
                <a:gd name="T2" fmla="*/ 605 w 605"/>
                <a:gd name="T3" fmla="*/ 12 h 273"/>
                <a:gd name="T4" fmla="*/ 605 w 605"/>
                <a:gd name="T5" fmla="*/ 0 h 273"/>
                <a:gd name="T6" fmla="*/ 0 w 605"/>
                <a:gd name="T7" fmla="*/ 273 h 273"/>
                <a:gd name="T8" fmla="*/ 23 w 605"/>
                <a:gd name="T9" fmla="*/ 273 h 273"/>
              </a:gdLst>
              <a:ahLst/>
              <a:cxnLst>
                <a:cxn ang="0">
                  <a:pos x="T0" y="T1"/>
                </a:cxn>
                <a:cxn ang="0">
                  <a:pos x="T2" y="T3"/>
                </a:cxn>
                <a:cxn ang="0">
                  <a:pos x="T4" y="T5"/>
                </a:cxn>
                <a:cxn ang="0">
                  <a:pos x="T6" y="T7"/>
                </a:cxn>
                <a:cxn ang="0">
                  <a:pos x="T8" y="T9"/>
                </a:cxn>
              </a:cxnLst>
              <a:rect l="0" t="0" r="r" b="b"/>
              <a:pathLst>
                <a:path w="605" h="273">
                  <a:moveTo>
                    <a:pt x="23" y="273"/>
                  </a:moveTo>
                  <a:lnTo>
                    <a:pt x="605" y="12"/>
                  </a:lnTo>
                  <a:lnTo>
                    <a:pt x="605" y="0"/>
                  </a:lnTo>
                  <a:lnTo>
                    <a:pt x="0" y="273"/>
                  </a:lnTo>
                  <a:lnTo>
                    <a:pt x="23" y="273"/>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7" name="Freeform 135"/>
            <p:cNvSpPr>
              <a:spLocks/>
            </p:cNvSpPr>
            <p:nvPr/>
          </p:nvSpPr>
          <p:spPr bwMode="auto">
            <a:xfrm>
              <a:off x="8606067" y="8084474"/>
              <a:ext cx="537616" cy="244050"/>
            </a:xfrm>
            <a:custGeom>
              <a:avLst/>
              <a:gdLst>
                <a:gd name="T0" fmla="*/ 21 w 456"/>
                <a:gd name="T1" fmla="*/ 207 h 207"/>
                <a:gd name="T2" fmla="*/ 456 w 456"/>
                <a:gd name="T3" fmla="*/ 12 h 207"/>
                <a:gd name="T4" fmla="*/ 456 w 456"/>
                <a:gd name="T5" fmla="*/ 0 h 207"/>
                <a:gd name="T6" fmla="*/ 0 w 456"/>
                <a:gd name="T7" fmla="*/ 207 h 207"/>
                <a:gd name="T8" fmla="*/ 21 w 456"/>
                <a:gd name="T9" fmla="*/ 207 h 207"/>
              </a:gdLst>
              <a:ahLst/>
              <a:cxnLst>
                <a:cxn ang="0">
                  <a:pos x="T0" y="T1"/>
                </a:cxn>
                <a:cxn ang="0">
                  <a:pos x="T2" y="T3"/>
                </a:cxn>
                <a:cxn ang="0">
                  <a:pos x="T4" y="T5"/>
                </a:cxn>
                <a:cxn ang="0">
                  <a:pos x="T6" y="T7"/>
                </a:cxn>
                <a:cxn ang="0">
                  <a:pos x="T8" y="T9"/>
                </a:cxn>
              </a:cxnLst>
              <a:rect l="0" t="0" r="r" b="b"/>
              <a:pathLst>
                <a:path w="456" h="207">
                  <a:moveTo>
                    <a:pt x="21" y="207"/>
                  </a:moveTo>
                  <a:lnTo>
                    <a:pt x="456" y="12"/>
                  </a:lnTo>
                  <a:lnTo>
                    <a:pt x="456" y="0"/>
                  </a:lnTo>
                  <a:lnTo>
                    <a:pt x="0" y="207"/>
                  </a:lnTo>
                  <a:lnTo>
                    <a:pt x="21" y="207"/>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8" name="Freeform 136"/>
            <p:cNvSpPr>
              <a:spLocks/>
            </p:cNvSpPr>
            <p:nvPr/>
          </p:nvSpPr>
          <p:spPr bwMode="auto">
            <a:xfrm>
              <a:off x="8778199" y="8163466"/>
              <a:ext cx="365485" cy="165058"/>
            </a:xfrm>
            <a:custGeom>
              <a:avLst/>
              <a:gdLst>
                <a:gd name="T0" fmla="*/ 24 w 310"/>
                <a:gd name="T1" fmla="*/ 140 h 140"/>
                <a:gd name="T2" fmla="*/ 310 w 310"/>
                <a:gd name="T3" fmla="*/ 12 h 140"/>
                <a:gd name="T4" fmla="*/ 310 w 310"/>
                <a:gd name="T5" fmla="*/ 0 h 140"/>
                <a:gd name="T6" fmla="*/ 0 w 310"/>
                <a:gd name="T7" fmla="*/ 140 h 140"/>
                <a:gd name="T8" fmla="*/ 24 w 310"/>
                <a:gd name="T9" fmla="*/ 140 h 140"/>
              </a:gdLst>
              <a:ahLst/>
              <a:cxnLst>
                <a:cxn ang="0">
                  <a:pos x="T0" y="T1"/>
                </a:cxn>
                <a:cxn ang="0">
                  <a:pos x="T2" y="T3"/>
                </a:cxn>
                <a:cxn ang="0">
                  <a:pos x="T4" y="T5"/>
                </a:cxn>
                <a:cxn ang="0">
                  <a:pos x="T6" y="T7"/>
                </a:cxn>
                <a:cxn ang="0">
                  <a:pos x="T8" y="T9"/>
                </a:cxn>
              </a:cxnLst>
              <a:rect l="0" t="0" r="r" b="b"/>
              <a:pathLst>
                <a:path w="310" h="140">
                  <a:moveTo>
                    <a:pt x="24" y="140"/>
                  </a:moveTo>
                  <a:lnTo>
                    <a:pt x="310" y="12"/>
                  </a:lnTo>
                  <a:lnTo>
                    <a:pt x="310" y="0"/>
                  </a:lnTo>
                  <a:lnTo>
                    <a:pt x="0" y="140"/>
                  </a:lnTo>
                  <a:lnTo>
                    <a:pt x="24" y="14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9" name="Freeform 137"/>
            <p:cNvSpPr>
              <a:spLocks/>
            </p:cNvSpPr>
            <p:nvPr/>
          </p:nvSpPr>
          <p:spPr bwMode="auto">
            <a:xfrm>
              <a:off x="8955046" y="8241279"/>
              <a:ext cx="188637" cy="87245"/>
            </a:xfrm>
            <a:custGeom>
              <a:avLst/>
              <a:gdLst>
                <a:gd name="T0" fmla="*/ 23 w 160"/>
                <a:gd name="T1" fmla="*/ 74 h 74"/>
                <a:gd name="T2" fmla="*/ 160 w 160"/>
                <a:gd name="T3" fmla="*/ 12 h 74"/>
                <a:gd name="T4" fmla="*/ 160 w 160"/>
                <a:gd name="T5" fmla="*/ 0 h 74"/>
                <a:gd name="T6" fmla="*/ 0 w 160"/>
                <a:gd name="T7" fmla="*/ 74 h 74"/>
                <a:gd name="T8" fmla="*/ 23 w 160"/>
                <a:gd name="T9" fmla="*/ 74 h 74"/>
              </a:gdLst>
              <a:ahLst/>
              <a:cxnLst>
                <a:cxn ang="0">
                  <a:pos x="T0" y="T1"/>
                </a:cxn>
                <a:cxn ang="0">
                  <a:pos x="T2" y="T3"/>
                </a:cxn>
                <a:cxn ang="0">
                  <a:pos x="T4" y="T5"/>
                </a:cxn>
                <a:cxn ang="0">
                  <a:pos x="T6" y="T7"/>
                </a:cxn>
                <a:cxn ang="0">
                  <a:pos x="T8" y="T9"/>
                </a:cxn>
              </a:cxnLst>
              <a:rect l="0" t="0" r="r" b="b"/>
              <a:pathLst>
                <a:path w="160" h="74">
                  <a:moveTo>
                    <a:pt x="23" y="74"/>
                  </a:moveTo>
                  <a:lnTo>
                    <a:pt x="160" y="12"/>
                  </a:lnTo>
                  <a:lnTo>
                    <a:pt x="160" y="0"/>
                  </a:lnTo>
                  <a:lnTo>
                    <a:pt x="0" y="74"/>
                  </a:lnTo>
                  <a:lnTo>
                    <a:pt x="23" y="7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80" name="Freeform 138"/>
            <p:cNvSpPr>
              <a:spLocks/>
            </p:cNvSpPr>
            <p:nvPr/>
          </p:nvSpPr>
          <p:spPr bwMode="auto">
            <a:xfrm>
              <a:off x="9127178" y="8319091"/>
              <a:ext cx="16506" cy="9432"/>
            </a:xfrm>
            <a:custGeom>
              <a:avLst/>
              <a:gdLst>
                <a:gd name="T0" fmla="*/ 14 w 14"/>
                <a:gd name="T1" fmla="*/ 8 h 8"/>
                <a:gd name="T2" fmla="*/ 14 w 14"/>
                <a:gd name="T3" fmla="*/ 0 h 8"/>
                <a:gd name="T4" fmla="*/ 0 w 14"/>
                <a:gd name="T5" fmla="*/ 8 h 8"/>
                <a:gd name="T6" fmla="*/ 14 w 14"/>
                <a:gd name="T7" fmla="*/ 8 h 8"/>
              </a:gdLst>
              <a:ahLst/>
              <a:cxnLst>
                <a:cxn ang="0">
                  <a:pos x="T0" y="T1"/>
                </a:cxn>
                <a:cxn ang="0">
                  <a:pos x="T2" y="T3"/>
                </a:cxn>
                <a:cxn ang="0">
                  <a:pos x="T4" y="T5"/>
                </a:cxn>
                <a:cxn ang="0">
                  <a:pos x="T6" y="T7"/>
                </a:cxn>
              </a:cxnLst>
              <a:rect l="0" t="0" r="r" b="b"/>
              <a:pathLst>
                <a:path w="14" h="8">
                  <a:moveTo>
                    <a:pt x="14" y="8"/>
                  </a:moveTo>
                  <a:lnTo>
                    <a:pt x="14" y="0"/>
                  </a:lnTo>
                  <a:lnTo>
                    <a:pt x="0" y="8"/>
                  </a:lnTo>
                  <a:lnTo>
                    <a:pt x="14" y="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81" name="Freeform 113"/>
            <p:cNvSpPr>
              <a:spLocks/>
            </p:cNvSpPr>
            <p:nvPr/>
          </p:nvSpPr>
          <p:spPr bwMode="auto">
            <a:xfrm>
              <a:off x="4761406" y="6361981"/>
              <a:ext cx="4382278" cy="1966542"/>
            </a:xfrm>
            <a:custGeom>
              <a:avLst/>
              <a:gdLst>
                <a:gd name="T0" fmla="*/ 3717 w 3717"/>
                <a:gd name="T1" fmla="*/ 0 h 1668"/>
                <a:gd name="T2" fmla="*/ 0 w 3717"/>
                <a:gd name="T3" fmla="*/ 1668 h 1668"/>
                <a:gd name="T4" fmla="*/ 23 w 3717"/>
                <a:gd name="T5" fmla="*/ 1668 h 1668"/>
                <a:gd name="T6" fmla="*/ 3717 w 3717"/>
                <a:gd name="T7" fmla="*/ 12 h 1668"/>
                <a:gd name="T8" fmla="*/ 3717 w 3717"/>
                <a:gd name="T9" fmla="*/ 0 h 1668"/>
              </a:gdLst>
              <a:ahLst/>
              <a:cxnLst>
                <a:cxn ang="0">
                  <a:pos x="T0" y="T1"/>
                </a:cxn>
                <a:cxn ang="0">
                  <a:pos x="T2" y="T3"/>
                </a:cxn>
                <a:cxn ang="0">
                  <a:pos x="T4" y="T5"/>
                </a:cxn>
                <a:cxn ang="0">
                  <a:pos x="T6" y="T7"/>
                </a:cxn>
                <a:cxn ang="0">
                  <a:pos x="T8" y="T9"/>
                </a:cxn>
              </a:cxnLst>
              <a:rect l="0" t="0" r="r" b="b"/>
              <a:pathLst>
                <a:path w="3717" h="1668">
                  <a:moveTo>
                    <a:pt x="3717" y="0"/>
                  </a:moveTo>
                  <a:lnTo>
                    <a:pt x="0" y="1668"/>
                  </a:lnTo>
                  <a:lnTo>
                    <a:pt x="23" y="1668"/>
                  </a:lnTo>
                  <a:lnTo>
                    <a:pt x="3717" y="12"/>
                  </a:lnTo>
                  <a:lnTo>
                    <a:pt x="371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grpSp>
      <p:sp>
        <p:nvSpPr>
          <p:cNvPr id="12" name="テキスト プレースホルダー 11"/>
          <p:cNvSpPr>
            <a:spLocks noGrp="1"/>
          </p:cNvSpPr>
          <p:nvPr userDrawn="1">
            <p:ph type="body" sz="quarter" idx="11" hasCustomPrompt="1"/>
          </p:nvPr>
        </p:nvSpPr>
        <p:spPr>
          <a:xfrm>
            <a:off x="2359985" y="4277218"/>
            <a:ext cx="6520776" cy="504825"/>
          </a:xfrm>
        </p:spPr>
        <p:txBody>
          <a:bodyPr>
            <a:normAutofit/>
          </a:bodyPr>
          <a:lstStyle>
            <a:lvl1pPr algn="r">
              <a:defRPr sz="1800" b="1">
                <a:solidFill>
                  <a:schemeClr val="tx1">
                    <a:lumMod val="75000"/>
                    <a:lumOff val="25000"/>
                  </a:schemeClr>
                </a:solidFill>
              </a:defRPr>
            </a:lvl1pPr>
          </a:lstStyle>
          <a:p>
            <a:pPr lvl="0"/>
            <a:r>
              <a:rPr kumimoji="1" lang="ja-JP" altLang="en-US" dirty="0" smtClean="0"/>
              <a:t>発表者所属と氏名</a:t>
            </a:r>
            <a:endParaRPr kumimoji="1" lang="ja-JP" altLang="en-US" dirty="0"/>
          </a:p>
        </p:txBody>
      </p:sp>
      <p:grpSp>
        <p:nvGrpSpPr>
          <p:cNvPr id="8" name="グループ化 7"/>
          <p:cNvGrpSpPr/>
          <p:nvPr userDrawn="1"/>
        </p:nvGrpSpPr>
        <p:grpSpPr>
          <a:xfrm>
            <a:off x="11376" y="8573"/>
            <a:ext cx="3144345" cy="1411049"/>
            <a:chOff x="59502" y="-2278657"/>
            <a:chExt cx="3144345" cy="1411049"/>
          </a:xfrm>
        </p:grpSpPr>
        <p:sp>
          <p:nvSpPr>
            <p:cNvPr id="165" name="Freeform 112"/>
            <p:cNvSpPr>
              <a:spLocks/>
            </p:cNvSpPr>
            <p:nvPr/>
          </p:nvSpPr>
          <p:spPr bwMode="auto">
            <a:xfrm rot="10800000">
              <a:off x="59503" y="-2278656"/>
              <a:ext cx="3144344" cy="1411048"/>
            </a:xfrm>
            <a:custGeom>
              <a:avLst/>
              <a:gdLst>
                <a:gd name="T0" fmla="*/ 3864 w 3864"/>
                <a:gd name="T1" fmla="*/ 0 h 1734"/>
                <a:gd name="T2" fmla="*/ 0 w 3864"/>
                <a:gd name="T3" fmla="*/ 1734 h 1734"/>
                <a:gd name="T4" fmla="*/ 21 w 3864"/>
                <a:gd name="T5" fmla="*/ 1734 h 1734"/>
                <a:gd name="T6" fmla="*/ 3864 w 3864"/>
                <a:gd name="T7" fmla="*/ 12 h 1734"/>
                <a:gd name="T8" fmla="*/ 3864 w 3864"/>
                <a:gd name="T9" fmla="*/ 0 h 1734"/>
              </a:gdLst>
              <a:ahLst/>
              <a:cxnLst>
                <a:cxn ang="0">
                  <a:pos x="T0" y="T1"/>
                </a:cxn>
                <a:cxn ang="0">
                  <a:pos x="T2" y="T3"/>
                </a:cxn>
                <a:cxn ang="0">
                  <a:pos x="T4" y="T5"/>
                </a:cxn>
                <a:cxn ang="0">
                  <a:pos x="T6" y="T7"/>
                </a:cxn>
                <a:cxn ang="0">
                  <a:pos x="T8" y="T9"/>
                </a:cxn>
              </a:cxnLst>
              <a:rect l="0" t="0" r="r" b="b"/>
              <a:pathLst>
                <a:path w="3864" h="1734">
                  <a:moveTo>
                    <a:pt x="3864" y="0"/>
                  </a:moveTo>
                  <a:lnTo>
                    <a:pt x="0" y="1734"/>
                  </a:lnTo>
                  <a:lnTo>
                    <a:pt x="21" y="1734"/>
                  </a:lnTo>
                  <a:lnTo>
                    <a:pt x="3864" y="12"/>
                  </a:lnTo>
                  <a:lnTo>
                    <a:pt x="386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6" name="Freeform 114"/>
            <p:cNvSpPr>
              <a:spLocks/>
            </p:cNvSpPr>
            <p:nvPr/>
          </p:nvSpPr>
          <p:spPr bwMode="auto">
            <a:xfrm rot="10800000">
              <a:off x="59503" y="-2278657"/>
              <a:ext cx="2903473" cy="1302820"/>
            </a:xfrm>
            <a:custGeom>
              <a:avLst/>
              <a:gdLst>
                <a:gd name="T0" fmla="*/ 24 w 3568"/>
                <a:gd name="T1" fmla="*/ 1601 h 1601"/>
                <a:gd name="T2" fmla="*/ 3568 w 3568"/>
                <a:gd name="T3" fmla="*/ 12 h 1601"/>
                <a:gd name="T4" fmla="*/ 3568 w 3568"/>
                <a:gd name="T5" fmla="*/ 0 h 1601"/>
                <a:gd name="T6" fmla="*/ 0 w 3568"/>
                <a:gd name="T7" fmla="*/ 1601 h 1601"/>
                <a:gd name="T8" fmla="*/ 24 w 3568"/>
                <a:gd name="T9" fmla="*/ 1601 h 1601"/>
              </a:gdLst>
              <a:ahLst/>
              <a:cxnLst>
                <a:cxn ang="0">
                  <a:pos x="T0" y="T1"/>
                </a:cxn>
                <a:cxn ang="0">
                  <a:pos x="T2" y="T3"/>
                </a:cxn>
                <a:cxn ang="0">
                  <a:pos x="T4" y="T5"/>
                </a:cxn>
                <a:cxn ang="0">
                  <a:pos x="T6" y="T7"/>
                </a:cxn>
                <a:cxn ang="0">
                  <a:pos x="T8" y="T9"/>
                </a:cxn>
              </a:cxnLst>
              <a:rect l="0" t="0" r="r" b="b"/>
              <a:pathLst>
                <a:path w="3568" h="1601">
                  <a:moveTo>
                    <a:pt x="24" y="1601"/>
                  </a:moveTo>
                  <a:lnTo>
                    <a:pt x="3568" y="12"/>
                  </a:lnTo>
                  <a:lnTo>
                    <a:pt x="3568" y="0"/>
                  </a:lnTo>
                  <a:lnTo>
                    <a:pt x="0" y="1601"/>
                  </a:lnTo>
                  <a:lnTo>
                    <a:pt x="24" y="1601"/>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7" name="Freeform 115"/>
            <p:cNvSpPr>
              <a:spLocks/>
            </p:cNvSpPr>
            <p:nvPr/>
          </p:nvSpPr>
          <p:spPr bwMode="auto">
            <a:xfrm rot="10800000">
              <a:off x="59502" y="-2278657"/>
              <a:ext cx="2783852" cy="1249112"/>
            </a:xfrm>
            <a:custGeom>
              <a:avLst/>
              <a:gdLst>
                <a:gd name="T0" fmla="*/ 23 w 3421"/>
                <a:gd name="T1" fmla="*/ 1535 h 1535"/>
                <a:gd name="T2" fmla="*/ 3421 w 3421"/>
                <a:gd name="T3" fmla="*/ 12 h 1535"/>
                <a:gd name="T4" fmla="*/ 3421 w 3421"/>
                <a:gd name="T5" fmla="*/ 0 h 1535"/>
                <a:gd name="T6" fmla="*/ 0 w 3421"/>
                <a:gd name="T7" fmla="*/ 1535 h 1535"/>
                <a:gd name="T8" fmla="*/ 23 w 3421"/>
                <a:gd name="T9" fmla="*/ 1535 h 1535"/>
              </a:gdLst>
              <a:ahLst/>
              <a:cxnLst>
                <a:cxn ang="0">
                  <a:pos x="T0" y="T1"/>
                </a:cxn>
                <a:cxn ang="0">
                  <a:pos x="T2" y="T3"/>
                </a:cxn>
                <a:cxn ang="0">
                  <a:pos x="T4" y="T5"/>
                </a:cxn>
                <a:cxn ang="0">
                  <a:pos x="T6" y="T7"/>
                </a:cxn>
                <a:cxn ang="0">
                  <a:pos x="T8" y="T9"/>
                </a:cxn>
              </a:cxnLst>
              <a:rect l="0" t="0" r="r" b="b"/>
              <a:pathLst>
                <a:path w="3421" h="1535">
                  <a:moveTo>
                    <a:pt x="23" y="1535"/>
                  </a:moveTo>
                  <a:lnTo>
                    <a:pt x="3421" y="12"/>
                  </a:lnTo>
                  <a:lnTo>
                    <a:pt x="3421" y="0"/>
                  </a:lnTo>
                  <a:lnTo>
                    <a:pt x="0" y="1535"/>
                  </a:lnTo>
                  <a:lnTo>
                    <a:pt x="23" y="1535"/>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8" name="Freeform 116"/>
            <p:cNvSpPr>
              <a:spLocks/>
            </p:cNvSpPr>
            <p:nvPr/>
          </p:nvSpPr>
          <p:spPr bwMode="auto">
            <a:xfrm rot="10800000">
              <a:off x="59503" y="-2278656"/>
              <a:ext cx="2662602" cy="1194590"/>
            </a:xfrm>
            <a:custGeom>
              <a:avLst/>
              <a:gdLst>
                <a:gd name="T0" fmla="*/ 23 w 3272"/>
                <a:gd name="T1" fmla="*/ 1468 h 1468"/>
                <a:gd name="T2" fmla="*/ 3272 w 3272"/>
                <a:gd name="T3" fmla="*/ 11 h 1468"/>
                <a:gd name="T4" fmla="*/ 3272 w 3272"/>
                <a:gd name="T5" fmla="*/ 0 h 1468"/>
                <a:gd name="T6" fmla="*/ 0 w 3272"/>
                <a:gd name="T7" fmla="*/ 1468 h 1468"/>
                <a:gd name="T8" fmla="*/ 23 w 3272"/>
                <a:gd name="T9" fmla="*/ 1468 h 1468"/>
              </a:gdLst>
              <a:ahLst/>
              <a:cxnLst>
                <a:cxn ang="0">
                  <a:pos x="T0" y="T1"/>
                </a:cxn>
                <a:cxn ang="0">
                  <a:pos x="T2" y="T3"/>
                </a:cxn>
                <a:cxn ang="0">
                  <a:pos x="T4" y="T5"/>
                </a:cxn>
                <a:cxn ang="0">
                  <a:pos x="T6" y="T7"/>
                </a:cxn>
                <a:cxn ang="0">
                  <a:pos x="T8" y="T9"/>
                </a:cxn>
              </a:cxnLst>
              <a:rect l="0" t="0" r="r" b="b"/>
              <a:pathLst>
                <a:path w="3272" h="1468">
                  <a:moveTo>
                    <a:pt x="23" y="1468"/>
                  </a:moveTo>
                  <a:lnTo>
                    <a:pt x="3272" y="11"/>
                  </a:lnTo>
                  <a:lnTo>
                    <a:pt x="3272" y="0"/>
                  </a:lnTo>
                  <a:lnTo>
                    <a:pt x="0" y="1468"/>
                  </a:lnTo>
                  <a:lnTo>
                    <a:pt x="23" y="146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9" name="Freeform 117"/>
            <p:cNvSpPr>
              <a:spLocks/>
            </p:cNvSpPr>
            <p:nvPr/>
          </p:nvSpPr>
          <p:spPr bwMode="auto">
            <a:xfrm rot="10800000">
              <a:off x="59502" y="-2278656"/>
              <a:ext cx="2541353" cy="1140882"/>
            </a:xfrm>
            <a:custGeom>
              <a:avLst/>
              <a:gdLst>
                <a:gd name="T0" fmla="*/ 21 w 3123"/>
                <a:gd name="T1" fmla="*/ 1402 h 1402"/>
                <a:gd name="T2" fmla="*/ 3123 w 3123"/>
                <a:gd name="T3" fmla="*/ 12 h 1402"/>
                <a:gd name="T4" fmla="*/ 3123 w 3123"/>
                <a:gd name="T5" fmla="*/ 0 h 1402"/>
                <a:gd name="T6" fmla="*/ 0 w 3123"/>
                <a:gd name="T7" fmla="*/ 1402 h 1402"/>
                <a:gd name="T8" fmla="*/ 21 w 3123"/>
                <a:gd name="T9" fmla="*/ 1402 h 1402"/>
              </a:gdLst>
              <a:ahLst/>
              <a:cxnLst>
                <a:cxn ang="0">
                  <a:pos x="T0" y="T1"/>
                </a:cxn>
                <a:cxn ang="0">
                  <a:pos x="T2" y="T3"/>
                </a:cxn>
                <a:cxn ang="0">
                  <a:pos x="T4" y="T5"/>
                </a:cxn>
                <a:cxn ang="0">
                  <a:pos x="T6" y="T7"/>
                </a:cxn>
                <a:cxn ang="0">
                  <a:pos x="T8" y="T9"/>
                </a:cxn>
              </a:cxnLst>
              <a:rect l="0" t="0" r="r" b="b"/>
              <a:pathLst>
                <a:path w="3123" h="1402">
                  <a:moveTo>
                    <a:pt x="21" y="1402"/>
                  </a:moveTo>
                  <a:lnTo>
                    <a:pt x="3123" y="12"/>
                  </a:lnTo>
                  <a:lnTo>
                    <a:pt x="3123" y="0"/>
                  </a:lnTo>
                  <a:lnTo>
                    <a:pt x="0" y="1402"/>
                  </a:lnTo>
                  <a:lnTo>
                    <a:pt x="21" y="140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0" name="Freeform 118"/>
            <p:cNvSpPr>
              <a:spLocks/>
            </p:cNvSpPr>
            <p:nvPr/>
          </p:nvSpPr>
          <p:spPr bwMode="auto">
            <a:xfrm rot="10800000">
              <a:off x="59503" y="-2278656"/>
              <a:ext cx="2421731" cy="1087175"/>
            </a:xfrm>
            <a:custGeom>
              <a:avLst/>
              <a:gdLst>
                <a:gd name="T0" fmla="*/ 23 w 2976"/>
                <a:gd name="T1" fmla="*/ 1336 h 1336"/>
                <a:gd name="T2" fmla="*/ 2976 w 2976"/>
                <a:gd name="T3" fmla="*/ 12 h 1336"/>
                <a:gd name="T4" fmla="*/ 2976 w 2976"/>
                <a:gd name="T5" fmla="*/ 0 h 1336"/>
                <a:gd name="T6" fmla="*/ 0 w 2976"/>
                <a:gd name="T7" fmla="*/ 1336 h 1336"/>
                <a:gd name="T8" fmla="*/ 23 w 2976"/>
                <a:gd name="T9" fmla="*/ 1336 h 1336"/>
              </a:gdLst>
              <a:ahLst/>
              <a:cxnLst>
                <a:cxn ang="0">
                  <a:pos x="T0" y="T1"/>
                </a:cxn>
                <a:cxn ang="0">
                  <a:pos x="T2" y="T3"/>
                </a:cxn>
                <a:cxn ang="0">
                  <a:pos x="T4" y="T5"/>
                </a:cxn>
                <a:cxn ang="0">
                  <a:pos x="T6" y="T7"/>
                </a:cxn>
                <a:cxn ang="0">
                  <a:pos x="T8" y="T9"/>
                </a:cxn>
              </a:cxnLst>
              <a:rect l="0" t="0" r="r" b="b"/>
              <a:pathLst>
                <a:path w="2976" h="1336">
                  <a:moveTo>
                    <a:pt x="23" y="1336"/>
                  </a:moveTo>
                  <a:lnTo>
                    <a:pt x="2976" y="12"/>
                  </a:lnTo>
                  <a:lnTo>
                    <a:pt x="2976" y="0"/>
                  </a:lnTo>
                  <a:lnTo>
                    <a:pt x="0" y="1336"/>
                  </a:lnTo>
                  <a:lnTo>
                    <a:pt x="23" y="133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1" name="Freeform 119"/>
            <p:cNvSpPr>
              <a:spLocks/>
            </p:cNvSpPr>
            <p:nvPr/>
          </p:nvSpPr>
          <p:spPr bwMode="auto">
            <a:xfrm rot="10800000">
              <a:off x="59502" y="-2278657"/>
              <a:ext cx="2300482" cy="1032653"/>
            </a:xfrm>
            <a:custGeom>
              <a:avLst/>
              <a:gdLst>
                <a:gd name="T0" fmla="*/ 23 w 2827"/>
                <a:gd name="T1" fmla="*/ 1269 h 1269"/>
                <a:gd name="T2" fmla="*/ 2827 w 2827"/>
                <a:gd name="T3" fmla="*/ 12 h 1269"/>
                <a:gd name="T4" fmla="*/ 2827 w 2827"/>
                <a:gd name="T5" fmla="*/ 0 h 1269"/>
                <a:gd name="T6" fmla="*/ 0 w 2827"/>
                <a:gd name="T7" fmla="*/ 1269 h 1269"/>
                <a:gd name="T8" fmla="*/ 23 w 2827"/>
                <a:gd name="T9" fmla="*/ 1269 h 1269"/>
              </a:gdLst>
              <a:ahLst/>
              <a:cxnLst>
                <a:cxn ang="0">
                  <a:pos x="T0" y="T1"/>
                </a:cxn>
                <a:cxn ang="0">
                  <a:pos x="T2" y="T3"/>
                </a:cxn>
                <a:cxn ang="0">
                  <a:pos x="T4" y="T5"/>
                </a:cxn>
                <a:cxn ang="0">
                  <a:pos x="T6" y="T7"/>
                </a:cxn>
                <a:cxn ang="0">
                  <a:pos x="T8" y="T9"/>
                </a:cxn>
              </a:cxnLst>
              <a:rect l="0" t="0" r="r" b="b"/>
              <a:pathLst>
                <a:path w="2827" h="1269">
                  <a:moveTo>
                    <a:pt x="23" y="1269"/>
                  </a:moveTo>
                  <a:lnTo>
                    <a:pt x="2827" y="12"/>
                  </a:lnTo>
                  <a:lnTo>
                    <a:pt x="2827" y="0"/>
                  </a:lnTo>
                  <a:lnTo>
                    <a:pt x="0" y="1269"/>
                  </a:lnTo>
                  <a:lnTo>
                    <a:pt x="23" y="126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2" name="Freeform 120"/>
            <p:cNvSpPr>
              <a:spLocks/>
            </p:cNvSpPr>
            <p:nvPr/>
          </p:nvSpPr>
          <p:spPr bwMode="auto">
            <a:xfrm rot="10800000">
              <a:off x="59502" y="-2278657"/>
              <a:ext cx="2181674" cy="978946"/>
            </a:xfrm>
            <a:custGeom>
              <a:avLst/>
              <a:gdLst>
                <a:gd name="T0" fmla="*/ 24 w 2681"/>
                <a:gd name="T1" fmla="*/ 1203 h 1203"/>
                <a:gd name="T2" fmla="*/ 2681 w 2681"/>
                <a:gd name="T3" fmla="*/ 12 h 1203"/>
                <a:gd name="T4" fmla="*/ 2681 w 2681"/>
                <a:gd name="T5" fmla="*/ 0 h 1203"/>
                <a:gd name="T6" fmla="*/ 0 w 2681"/>
                <a:gd name="T7" fmla="*/ 1203 h 1203"/>
                <a:gd name="T8" fmla="*/ 24 w 2681"/>
                <a:gd name="T9" fmla="*/ 1203 h 1203"/>
              </a:gdLst>
              <a:ahLst/>
              <a:cxnLst>
                <a:cxn ang="0">
                  <a:pos x="T0" y="T1"/>
                </a:cxn>
                <a:cxn ang="0">
                  <a:pos x="T2" y="T3"/>
                </a:cxn>
                <a:cxn ang="0">
                  <a:pos x="T4" y="T5"/>
                </a:cxn>
                <a:cxn ang="0">
                  <a:pos x="T6" y="T7"/>
                </a:cxn>
                <a:cxn ang="0">
                  <a:pos x="T8" y="T9"/>
                </a:cxn>
              </a:cxnLst>
              <a:rect l="0" t="0" r="r" b="b"/>
              <a:pathLst>
                <a:path w="2681" h="1203">
                  <a:moveTo>
                    <a:pt x="24" y="1203"/>
                  </a:moveTo>
                  <a:lnTo>
                    <a:pt x="2681" y="12"/>
                  </a:lnTo>
                  <a:lnTo>
                    <a:pt x="2681" y="0"/>
                  </a:lnTo>
                  <a:lnTo>
                    <a:pt x="0" y="1203"/>
                  </a:lnTo>
                  <a:lnTo>
                    <a:pt x="24" y="1203"/>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3" name="Freeform 121"/>
            <p:cNvSpPr>
              <a:spLocks/>
            </p:cNvSpPr>
            <p:nvPr/>
          </p:nvSpPr>
          <p:spPr bwMode="auto">
            <a:xfrm rot="10800000">
              <a:off x="59503" y="-2278656"/>
              <a:ext cx="2060424" cy="924424"/>
            </a:xfrm>
            <a:custGeom>
              <a:avLst/>
              <a:gdLst>
                <a:gd name="T0" fmla="*/ 24 w 2532"/>
                <a:gd name="T1" fmla="*/ 1136 h 1136"/>
                <a:gd name="T2" fmla="*/ 2532 w 2532"/>
                <a:gd name="T3" fmla="*/ 11 h 1136"/>
                <a:gd name="T4" fmla="*/ 2532 w 2532"/>
                <a:gd name="T5" fmla="*/ 0 h 1136"/>
                <a:gd name="T6" fmla="*/ 0 w 2532"/>
                <a:gd name="T7" fmla="*/ 1136 h 1136"/>
                <a:gd name="T8" fmla="*/ 24 w 2532"/>
                <a:gd name="T9" fmla="*/ 1136 h 1136"/>
              </a:gdLst>
              <a:ahLst/>
              <a:cxnLst>
                <a:cxn ang="0">
                  <a:pos x="T0" y="T1"/>
                </a:cxn>
                <a:cxn ang="0">
                  <a:pos x="T2" y="T3"/>
                </a:cxn>
                <a:cxn ang="0">
                  <a:pos x="T4" y="T5"/>
                </a:cxn>
                <a:cxn ang="0">
                  <a:pos x="T6" y="T7"/>
                </a:cxn>
                <a:cxn ang="0">
                  <a:pos x="T8" y="T9"/>
                </a:cxn>
              </a:cxnLst>
              <a:rect l="0" t="0" r="r" b="b"/>
              <a:pathLst>
                <a:path w="2532" h="1136">
                  <a:moveTo>
                    <a:pt x="24" y="1136"/>
                  </a:moveTo>
                  <a:lnTo>
                    <a:pt x="2532" y="11"/>
                  </a:lnTo>
                  <a:lnTo>
                    <a:pt x="2532" y="0"/>
                  </a:lnTo>
                  <a:lnTo>
                    <a:pt x="0" y="1136"/>
                  </a:lnTo>
                  <a:lnTo>
                    <a:pt x="24" y="113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4" name="Freeform 122"/>
            <p:cNvSpPr>
              <a:spLocks/>
            </p:cNvSpPr>
            <p:nvPr/>
          </p:nvSpPr>
          <p:spPr bwMode="auto">
            <a:xfrm rot="10800000">
              <a:off x="59502" y="-2278656"/>
              <a:ext cx="1939175" cy="870716"/>
            </a:xfrm>
            <a:custGeom>
              <a:avLst/>
              <a:gdLst>
                <a:gd name="T0" fmla="*/ 22 w 2383"/>
                <a:gd name="T1" fmla="*/ 1070 h 1070"/>
                <a:gd name="T2" fmla="*/ 2383 w 2383"/>
                <a:gd name="T3" fmla="*/ 12 h 1070"/>
                <a:gd name="T4" fmla="*/ 2383 w 2383"/>
                <a:gd name="T5" fmla="*/ 0 h 1070"/>
                <a:gd name="T6" fmla="*/ 0 w 2383"/>
                <a:gd name="T7" fmla="*/ 1070 h 1070"/>
                <a:gd name="T8" fmla="*/ 22 w 2383"/>
                <a:gd name="T9" fmla="*/ 1070 h 1070"/>
              </a:gdLst>
              <a:ahLst/>
              <a:cxnLst>
                <a:cxn ang="0">
                  <a:pos x="T0" y="T1"/>
                </a:cxn>
                <a:cxn ang="0">
                  <a:pos x="T2" y="T3"/>
                </a:cxn>
                <a:cxn ang="0">
                  <a:pos x="T4" y="T5"/>
                </a:cxn>
                <a:cxn ang="0">
                  <a:pos x="T6" y="T7"/>
                </a:cxn>
                <a:cxn ang="0">
                  <a:pos x="T8" y="T9"/>
                </a:cxn>
              </a:cxnLst>
              <a:rect l="0" t="0" r="r" b="b"/>
              <a:pathLst>
                <a:path w="2383" h="1070">
                  <a:moveTo>
                    <a:pt x="22" y="1070"/>
                  </a:moveTo>
                  <a:lnTo>
                    <a:pt x="2383" y="12"/>
                  </a:lnTo>
                  <a:lnTo>
                    <a:pt x="2383" y="0"/>
                  </a:lnTo>
                  <a:lnTo>
                    <a:pt x="0" y="1070"/>
                  </a:lnTo>
                  <a:lnTo>
                    <a:pt x="22" y="107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5" name="Freeform 123"/>
            <p:cNvSpPr>
              <a:spLocks/>
            </p:cNvSpPr>
            <p:nvPr/>
          </p:nvSpPr>
          <p:spPr bwMode="auto">
            <a:xfrm rot="10800000">
              <a:off x="59503" y="-2278656"/>
              <a:ext cx="1819553" cy="817008"/>
            </a:xfrm>
            <a:custGeom>
              <a:avLst/>
              <a:gdLst>
                <a:gd name="T0" fmla="*/ 24 w 2236"/>
                <a:gd name="T1" fmla="*/ 1004 h 1004"/>
                <a:gd name="T2" fmla="*/ 2236 w 2236"/>
                <a:gd name="T3" fmla="*/ 12 h 1004"/>
                <a:gd name="T4" fmla="*/ 2236 w 2236"/>
                <a:gd name="T5" fmla="*/ 0 h 1004"/>
                <a:gd name="T6" fmla="*/ 0 w 2236"/>
                <a:gd name="T7" fmla="*/ 1004 h 1004"/>
                <a:gd name="T8" fmla="*/ 24 w 2236"/>
                <a:gd name="T9" fmla="*/ 1004 h 1004"/>
              </a:gdLst>
              <a:ahLst/>
              <a:cxnLst>
                <a:cxn ang="0">
                  <a:pos x="T0" y="T1"/>
                </a:cxn>
                <a:cxn ang="0">
                  <a:pos x="T2" y="T3"/>
                </a:cxn>
                <a:cxn ang="0">
                  <a:pos x="T4" y="T5"/>
                </a:cxn>
                <a:cxn ang="0">
                  <a:pos x="T6" y="T7"/>
                </a:cxn>
                <a:cxn ang="0">
                  <a:pos x="T8" y="T9"/>
                </a:cxn>
              </a:cxnLst>
              <a:rect l="0" t="0" r="r" b="b"/>
              <a:pathLst>
                <a:path w="2236" h="1004">
                  <a:moveTo>
                    <a:pt x="24" y="1004"/>
                  </a:moveTo>
                  <a:lnTo>
                    <a:pt x="2236" y="12"/>
                  </a:lnTo>
                  <a:lnTo>
                    <a:pt x="2236" y="0"/>
                  </a:lnTo>
                  <a:lnTo>
                    <a:pt x="0" y="1004"/>
                  </a:lnTo>
                  <a:lnTo>
                    <a:pt x="24" y="100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6" name="Freeform 124"/>
            <p:cNvSpPr>
              <a:spLocks/>
            </p:cNvSpPr>
            <p:nvPr/>
          </p:nvSpPr>
          <p:spPr bwMode="auto">
            <a:xfrm rot="10800000">
              <a:off x="59502" y="-2278657"/>
              <a:ext cx="1698304" cy="762487"/>
            </a:xfrm>
            <a:custGeom>
              <a:avLst/>
              <a:gdLst>
                <a:gd name="T0" fmla="*/ 24 w 2087"/>
                <a:gd name="T1" fmla="*/ 937 h 937"/>
                <a:gd name="T2" fmla="*/ 2087 w 2087"/>
                <a:gd name="T3" fmla="*/ 12 h 937"/>
                <a:gd name="T4" fmla="*/ 2087 w 2087"/>
                <a:gd name="T5" fmla="*/ 0 h 937"/>
                <a:gd name="T6" fmla="*/ 0 w 2087"/>
                <a:gd name="T7" fmla="*/ 937 h 937"/>
                <a:gd name="T8" fmla="*/ 24 w 2087"/>
                <a:gd name="T9" fmla="*/ 937 h 937"/>
              </a:gdLst>
              <a:ahLst/>
              <a:cxnLst>
                <a:cxn ang="0">
                  <a:pos x="T0" y="T1"/>
                </a:cxn>
                <a:cxn ang="0">
                  <a:pos x="T2" y="T3"/>
                </a:cxn>
                <a:cxn ang="0">
                  <a:pos x="T4" y="T5"/>
                </a:cxn>
                <a:cxn ang="0">
                  <a:pos x="T6" y="T7"/>
                </a:cxn>
                <a:cxn ang="0">
                  <a:pos x="T8" y="T9"/>
                </a:cxn>
              </a:cxnLst>
              <a:rect l="0" t="0" r="r" b="b"/>
              <a:pathLst>
                <a:path w="2087" h="937">
                  <a:moveTo>
                    <a:pt x="24" y="937"/>
                  </a:moveTo>
                  <a:lnTo>
                    <a:pt x="2087" y="12"/>
                  </a:lnTo>
                  <a:lnTo>
                    <a:pt x="2087" y="0"/>
                  </a:lnTo>
                  <a:lnTo>
                    <a:pt x="0" y="937"/>
                  </a:lnTo>
                  <a:lnTo>
                    <a:pt x="24" y="937"/>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7" name="Freeform 125"/>
            <p:cNvSpPr>
              <a:spLocks/>
            </p:cNvSpPr>
            <p:nvPr/>
          </p:nvSpPr>
          <p:spPr bwMode="auto">
            <a:xfrm rot="10800000">
              <a:off x="59503" y="-2278657"/>
              <a:ext cx="1578682" cy="708780"/>
            </a:xfrm>
            <a:custGeom>
              <a:avLst/>
              <a:gdLst>
                <a:gd name="T0" fmla="*/ 24 w 1940"/>
                <a:gd name="T1" fmla="*/ 871 h 871"/>
                <a:gd name="T2" fmla="*/ 1940 w 1940"/>
                <a:gd name="T3" fmla="*/ 12 h 871"/>
                <a:gd name="T4" fmla="*/ 1940 w 1940"/>
                <a:gd name="T5" fmla="*/ 0 h 871"/>
                <a:gd name="T6" fmla="*/ 0 w 1940"/>
                <a:gd name="T7" fmla="*/ 871 h 871"/>
                <a:gd name="T8" fmla="*/ 24 w 1940"/>
                <a:gd name="T9" fmla="*/ 871 h 871"/>
              </a:gdLst>
              <a:ahLst/>
              <a:cxnLst>
                <a:cxn ang="0">
                  <a:pos x="T0" y="T1"/>
                </a:cxn>
                <a:cxn ang="0">
                  <a:pos x="T2" y="T3"/>
                </a:cxn>
                <a:cxn ang="0">
                  <a:pos x="T4" y="T5"/>
                </a:cxn>
                <a:cxn ang="0">
                  <a:pos x="T6" y="T7"/>
                </a:cxn>
                <a:cxn ang="0">
                  <a:pos x="T8" y="T9"/>
                </a:cxn>
              </a:cxnLst>
              <a:rect l="0" t="0" r="r" b="b"/>
              <a:pathLst>
                <a:path w="1940" h="871">
                  <a:moveTo>
                    <a:pt x="24" y="871"/>
                  </a:moveTo>
                  <a:lnTo>
                    <a:pt x="1940" y="12"/>
                  </a:lnTo>
                  <a:lnTo>
                    <a:pt x="1940" y="0"/>
                  </a:lnTo>
                  <a:lnTo>
                    <a:pt x="0" y="871"/>
                  </a:lnTo>
                  <a:lnTo>
                    <a:pt x="24" y="871"/>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8" name="Freeform 126"/>
            <p:cNvSpPr>
              <a:spLocks/>
            </p:cNvSpPr>
            <p:nvPr/>
          </p:nvSpPr>
          <p:spPr bwMode="auto">
            <a:xfrm rot="10800000">
              <a:off x="59502" y="-2278656"/>
              <a:ext cx="1457433" cy="654258"/>
            </a:xfrm>
            <a:custGeom>
              <a:avLst/>
              <a:gdLst>
                <a:gd name="T0" fmla="*/ 24 w 1791"/>
                <a:gd name="T1" fmla="*/ 804 h 804"/>
                <a:gd name="T2" fmla="*/ 1791 w 1791"/>
                <a:gd name="T3" fmla="*/ 11 h 804"/>
                <a:gd name="T4" fmla="*/ 1791 w 1791"/>
                <a:gd name="T5" fmla="*/ 0 h 804"/>
                <a:gd name="T6" fmla="*/ 0 w 1791"/>
                <a:gd name="T7" fmla="*/ 804 h 804"/>
                <a:gd name="T8" fmla="*/ 24 w 1791"/>
                <a:gd name="T9" fmla="*/ 804 h 804"/>
              </a:gdLst>
              <a:ahLst/>
              <a:cxnLst>
                <a:cxn ang="0">
                  <a:pos x="T0" y="T1"/>
                </a:cxn>
                <a:cxn ang="0">
                  <a:pos x="T2" y="T3"/>
                </a:cxn>
                <a:cxn ang="0">
                  <a:pos x="T4" y="T5"/>
                </a:cxn>
                <a:cxn ang="0">
                  <a:pos x="T6" y="T7"/>
                </a:cxn>
                <a:cxn ang="0">
                  <a:pos x="T8" y="T9"/>
                </a:cxn>
              </a:cxnLst>
              <a:rect l="0" t="0" r="r" b="b"/>
              <a:pathLst>
                <a:path w="1791" h="804">
                  <a:moveTo>
                    <a:pt x="24" y="804"/>
                  </a:moveTo>
                  <a:lnTo>
                    <a:pt x="1791" y="11"/>
                  </a:lnTo>
                  <a:lnTo>
                    <a:pt x="1791" y="0"/>
                  </a:lnTo>
                  <a:lnTo>
                    <a:pt x="0" y="804"/>
                  </a:lnTo>
                  <a:lnTo>
                    <a:pt x="24" y="80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9" name="Freeform 127"/>
            <p:cNvSpPr>
              <a:spLocks/>
            </p:cNvSpPr>
            <p:nvPr/>
          </p:nvSpPr>
          <p:spPr bwMode="auto">
            <a:xfrm rot="10800000">
              <a:off x="59503" y="-2278656"/>
              <a:ext cx="1336184" cy="600550"/>
            </a:xfrm>
            <a:custGeom>
              <a:avLst/>
              <a:gdLst>
                <a:gd name="T0" fmla="*/ 21 w 1642"/>
                <a:gd name="T1" fmla="*/ 738 h 738"/>
                <a:gd name="T2" fmla="*/ 1642 w 1642"/>
                <a:gd name="T3" fmla="*/ 12 h 738"/>
                <a:gd name="T4" fmla="*/ 1642 w 1642"/>
                <a:gd name="T5" fmla="*/ 0 h 738"/>
                <a:gd name="T6" fmla="*/ 0 w 1642"/>
                <a:gd name="T7" fmla="*/ 738 h 738"/>
                <a:gd name="T8" fmla="*/ 21 w 1642"/>
                <a:gd name="T9" fmla="*/ 738 h 738"/>
              </a:gdLst>
              <a:ahLst/>
              <a:cxnLst>
                <a:cxn ang="0">
                  <a:pos x="T0" y="T1"/>
                </a:cxn>
                <a:cxn ang="0">
                  <a:pos x="T2" y="T3"/>
                </a:cxn>
                <a:cxn ang="0">
                  <a:pos x="T4" y="T5"/>
                </a:cxn>
                <a:cxn ang="0">
                  <a:pos x="T6" y="T7"/>
                </a:cxn>
                <a:cxn ang="0">
                  <a:pos x="T8" y="T9"/>
                </a:cxn>
              </a:cxnLst>
              <a:rect l="0" t="0" r="r" b="b"/>
              <a:pathLst>
                <a:path w="1642" h="738">
                  <a:moveTo>
                    <a:pt x="21" y="738"/>
                  </a:moveTo>
                  <a:lnTo>
                    <a:pt x="1642" y="12"/>
                  </a:lnTo>
                  <a:lnTo>
                    <a:pt x="1642" y="0"/>
                  </a:lnTo>
                  <a:lnTo>
                    <a:pt x="0" y="738"/>
                  </a:lnTo>
                  <a:lnTo>
                    <a:pt x="21" y="73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0" name="Freeform 128"/>
            <p:cNvSpPr>
              <a:spLocks/>
            </p:cNvSpPr>
            <p:nvPr/>
          </p:nvSpPr>
          <p:spPr bwMode="auto">
            <a:xfrm rot="10800000">
              <a:off x="59502" y="-2278656"/>
              <a:ext cx="1216562" cy="546842"/>
            </a:xfrm>
            <a:custGeom>
              <a:avLst/>
              <a:gdLst>
                <a:gd name="T0" fmla="*/ 24 w 1495"/>
                <a:gd name="T1" fmla="*/ 672 h 672"/>
                <a:gd name="T2" fmla="*/ 1495 w 1495"/>
                <a:gd name="T3" fmla="*/ 12 h 672"/>
                <a:gd name="T4" fmla="*/ 1495 w 1495"/>
                <a:gd name="T5" fmla="*/ 0 h 672"/>
                <a:gd name="T6" fmla="*/ 0 w 1495"/>
                <a:gd name="T7" fmla="*/ 672 h 672"/>
                <a:gd name="T8" fmla="*/ 24 w 1495"/>
                <a:gd name="T9" fmla="*/ 672 h 672"/>
              </a:gdLst>
              <a:ahLst/>
              <a:cxnLst>
                <a:cxn ang="0">
                  <a:pos x="T0" y="T1"/>
                </a:cxn>
                <a:cxn ang="0">
                  <a:pos x="T2" y="T3"/>
                </a:cxn>
                <a:cxn ang="0">
                  <a:pos x="T4" y="T5"/>
                </a:cxn>
                <a:cxn ang="0">
                  <a:pos x="T6" y="T7"/>
                </a:cxn>
                <a:cxn ang="0">
                  <a:pos x="T8" y="T9"/>
                </a:cxn>
              </a:cxnLst>
              <a:rect l="0" t="0" r="r" b="b"/>
              <a:pathLst>
                <a:path w="1495" h="672">
                  <a:moveTo>
                    <a:pt x="24" y="672"/>
                  </a:moveTo>
                  <a:lnTo>
                    <a:pt x="1495" y="12"/>
                  </a:lnTo>
                  <a:lnTo>
                    <a:pt x="1495" y="0"/>
                  </a:lnTo>
                  <a:lnTo>
                    <a:pt x="0" y="672"/>
                  </a:lnTo>
                  <a:lnTo>
                    <a:pt x="24" y="67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1" name="Freeform 129"/>
            <p:cNvSpPr>
              <a:spLocks/>
            </p:cNvSpPr>
            <p:nvPr/>
          </p:nvSpPr>
          <p:spPr bwMode="auto">
            <a:xfrm rot="10800000">
              <a:off x="59503" y="-2278657"/>
              <a:ext cx="1095313" cy="492321"/>
            </a:xfrm>
            <a:custGeom>
              <a:avLst/>
              <a:gdLst>
                <a:gd name="T0" fmla="*/ 24 w 1346"/>
                <a:gd name="T1" fmla="*/ 605 h 605"/>
                <a:gd name="T2" fmla="*/ 1346 w 1346"/>
                <a:gd name="T3" fmla="*/ 12 h 605"/>
                <a:gd name="T4" fmla="*/ 1346 w 1346"/>
                <a:gd name="T5" fmla="*/ 0 h 605"/>
                <a:gd name="T6" fmla="*/ 0 w 1346"/>
                <a:gd name="T7" fmla="*/ 605 h 605"/>
                <a:gd name="T8" fmla="*/ 24 w 1346"/>
                <a:gd name="T9" fmla="*/ 605 h 605"/>
              </a:gdLst>
              <a:ahLst/>
              <a:cxnLst>
                <a:cxn ang="0">
                  <a:pos x="T0" y="T1"/>
                </a:cxn>
                <a:cxn ang="0">
                  <a:pos x="T2" y="T3"/>
                </a:cxn>
                <a:cxn ang="0">
                  <a:pos x="T4" y="T5"/>
                </a:cxn>
                <a:cxn ang="0">
                  <a:pos x="T6" y="T7"/>
                </a:cxn>
                <a:cxn ang="0">
                  <a:pos x="T8" y="T9"/>
                </a:cxn>
              </a:cxnLst>
              <a:rect l="0" t="0" r="r" b="b"/>
              <a:pathLst>
                <a:path w="1346" h="605">
                  <a:moveTo>
                    <a:pt x="24" y="605"/>
                  </a:moveTo>
                  <a:lnTo>
                    <a:pt x="1346" y="12"/>
                  </a:lnTo>
                  <a:lnTo>
                    <a:pt x="1346" y="0"/>
                  </a:lnTo>
                  <a:lnTo>
                    <a:pt x="0" y="605"/>
                  </a:lnTo>
                  <a:lnTo>
                    <a:pt x="24" y="605"/>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2" name="Freeform 130"/>
            <p:cNvSpPr>
              <a:spLocks/>
            </p:cNvSpPr>
            <p:nvPr/>
          </p:nvSpPr>
          <p:spPr bwMode="auto">
            <a:xfrm rot="10800000">
              <a:off x="59502" y="-2278657"/>
              <a:ext cx="974063" cy="438613"/>
            </a:xfrm>
            <a:custGeom>
              <a:avLst/>
              <a:gdLst>
                <a:gd name="T0" fmla="*/ 21 w 1197"/>
                <a:gd name="T1" fmla="*/ 539 h 539"/>
                <a:gd name="T2" fmla="*/ 1197 w 1197"/>
                <a:gd name="T3" fmla="*/ 12 h 539"/>
                <a:gd name="T4" fmla="*/ 1197 w 1197"/>
                <a:gd name="T5" fmla="*/ 0 h 539"/>
                <a:gd name="T6" fmla="*/ 0 w 1197"/>
                <a:gd name="T7" fmla="*/ 539 h 539"/>
                <a:gd name="T8" fmla="*/ 21 w 1197"/>
                <a:gd name="T9" fmla="*/ 539 h 539"/>
              </a:gdLst>
              <a:ahLst/>
              <a:cxnLst>
                <a:cxn ang="0">
                  <a:pos x="T0" y="T1"/>
                </a:cxn>
                <a:cxn ang="0">
                  <a:pos x="T2" y="T3"/>
                </a:cxn>
                <a:cxn ang="0">
                  <a:pos x="T4" y="T5"/>
                </a:cxn>
                <a:cxn ang="0">
                  <a:pos x="T6" y="T7"/>
                </a:cxn>
                <a:cxn ang="0">
                  <a:pos x="T8" y="T9"/>
                </a:cxn>
              </a:cxnLst>
              <a:rect l="0" t="0" r="r" b="b"/>
              <a:pathLst>
                <a:path w="1197" h="539">
                  <a:moveTo>
                    <a:pt x="21" y="539"/>
                  </a:moveTo>
                  <a:lnTo>
                    <a:pt x="1197" y="12"/>
                  </a:lnTo>
                  <a:lnTo>
                    <a:pt x="1197" y="0"/>
                  </a:lnTo>
                  <a:lnTo>
                    <a:pt x="0" y="539"/>
                  </a:lnTo>
                  <a:lnTo>
                    <a:pt x="21" y="53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3" name="Freeform 131"/>
            <p:cNvSpPr>
              <a:spLocks/>
            </p:cNvSpPr>
            <p:nvPr/>
          </p:nvSpPr>
          <p:spPr bwMode="auto">
            <a:xfrm rot="10800000">
              <a:off x="59503" y="-2278656"/>
              <a:ext cx="854441" cy="384092"/>
            </a:xfrm>
            <a:custGeom>
              <a:avLst/>
              <a:gdLst>
                <a:gd name="T0" fmla="*/ 23 w 1050"/>
                <a:gd name="T1" fmla="*/ 472 h 472"/>
                <a:gd name="T2" fmla="*/ 1050 w 1050"/>
                <a:gd name="T3" fmla="*/ 11 h 472"/>
                <a:gd name="T4" fmla="*/ 1050 w 1050"/>
                <a:gd name="T5" fmla="*/ 0 h 472"/>
                <a:gd name="T6" fmla="*/ 0 w 1050"/>
                <a:gd name="T7" fmla="*/ 472 h 472"/>
                <a:gd name="T8" fmla="*/ 23 w 1050"/>
                <a:gd name="T9" fmla="*/ 472 h 472"/>
              </a:gdLst>
              <a:ahLst/>
              <a:cxnLst>
                <a:cxn ang="0">
                  <a:pos x="T0" y="T1"/>
                </a:cxn>
                <a:cxn ang="0">
                  <a:pos x="T2" y="T3"/>
                </a:cxn>
                <a:cxn ang="0">
                  <a:pos x="T4" y="T5"/>
                </a:cxn>
                <a:cxn ang="0">
                  <a:pos x="T6" y="T7"/>
                </a:cxn>
                <a:cxn ang="0">
                  <a:pos x="T8" y="T9"/>
                </a:cxn>
              </a:cxnLst>
              <a:rect l="0" t="0" r="r" b="b"/>
              <a:pathLst>
                <a:path w="1050" h="472">
                  <a:moveTo>
                    <a:pt x="23" y="472"/>
                  </a:moveTo>
                  <a:lnTo>
                    <a:pt x="1050" y="11"/>
                  </a:lnTo>
                  <a:lnTo>
                    <a:pt x="1050" y="0"/>
                  </a:lnTo>
                  <a:lnTo>
                    <a:pt x="0" y="472"/>
                  </a:lnTo>
                  <a:lnTo>
                    <a:pt x="23" y="472"/>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4" name="Freeform 132"/>
            <p:cNvSpPr>
              <a:spLocks/>
            </p:cNvSpPr>
            <p:nvPr/>
          </p:nvSpPr>
          <p:spPr bwMode="auto">
            <a:xfrm rot="10800000">
              <a:off x="59502" y="-2278656"/>
              <a:ext cx="733192" cy="330384"/>
            </a:xfrm>
            <a:custGeom>
              <a:avLst/>
              <a:gdLst>
                <a:gd name="T0" fmla="*/ 24 w 901"/>
                <a:gd name="T1" fmla="*/ 406 h 406"/>
                <a:gd name="T2" fmla="*/ 901 w 901"/>
                <a:gd name="T3" fmla="*/ 12 h 406"/>
                <a:gd name="T4" fmla="*/ 901 w 901"/>
                <a:gd name="T5" fmla="*/ 0 h 406"/>
                <a:gd name="T6" fmla="*/ 0 w 901"/>
                <a:gd name="T7" fmla="*/ 406 h 406"/>
                <a:gd name="T8" fmla="*/ 24 w 901"/>
                <a:gd name="T9" fmla="*/ 406 h 406"/>
              </a:gdLst>
              <a:ahLst/>
              <a:cxnLst>
                <a:cxn ang="0">
                  <a:pos x="T0" y="T1"/>
                </a:cxn>
                <a:cxn ang="0">
                  <a:pos x="T2" y="T3"/>
                </a:cxn>
                <a:cxn ang="0">
                  <a:pos x="T4" y="T5"/>
                </a:cxn>
                <a:cxn ang="0">
                  <a:pos x="T6" y="T7"/>
                </a:cxn>
                <a:cxn ang="0">
                  <a:pos x="T8" y="T9"/>
                </a:cxn>
              </a:cxnLst>
              <a:rect l="0" t="0" r="r" b="b"/>
              <a:pathLst>
                <a:path w="901" h="406">
                  <a:moveTo>
                    <a:pt x="24" y="406"/>
                  </a:moveTo>
                  <a:lnTo>
                    <a:pt x="901" y="12"/>
                  </a:lnTo>
                  <a:lnTo>
                    <a:pt x="901" y="0"/>
                  </a:lnTo>
                  <a:lnTo>
                    <a:pt x="0" y="406"/>
                  </a:lnTo>
                  <a:lnTo>
                    <a:pt x="24" y="406"/>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5" name="Freeform 133"/>
            <p:cNvSpPr>
              <a:spLocks/>
            </p:cNvSpPr>
            <p:nvPr/>
          </p:nvSpPr>
          <p:spPr bwMode="auto">
            <a:xfrm rot="10800000">
              <a:off x="59503" y="-2278656"/>
              <a:ext cx="613570" cy="276676"/>
            </a:xfrm>
            <a:custGeom>
              <a:avLst/>
              <a:gdLst>
                <a:gd name="T0" fmla="*/ 23 w 754"/>
                <a:gd name="T1" fmla="*/ 340 h 340"/>
                <a:gd name="T2" fmla="*/ 754 w 754"/>
                <a:gd name="T3" fmla="*/ 12 h 340"/>
                <a:gd name="T4" fmla="*/ 754 w 754"/>
                <a:gd name="T5" fmla="*/ 0 h 340"/>
                <a:gd name="T6" fmla="*/ 0 w 754"/>
                <a:gd name="T7" fmla="*/ 340 h 340"/>
                <a:gd name="T8" fmla="*/ 23 w 754"/>
                <a:gd name="T9" fmla="*/ 340 h 340"/>
              </a:gdLst>
              <a:ahLst/>
              <a:cxnLst>
                <a:cxn ang="0">
                  <a:pos x="T0" y="T1"/>
                </a:cxn>
                <a:cxn ang="0">
                  <a:pos x="T2" y="T3"/>
                </a:cxn>
                <a:cxn ang="0">
                  <a:pos x="T4" y="T5"/>
                </a:cxn>
                <a:cxn ang="0">
                  <a:pos x="T6" y="T7"/>
                </a:cxn>
                <a:cxn ang="0">
                  <a:pos x="T8" y="T9"/>
                </a:cxn>
              </a:cxnLst>
              <a:rect l="0" t="0" r="r" b="b"/>
              <a:pathLst>
                <a:path w="754" h="340">
                  <a:moveTo>
                    <a:pt x="23" y="340"/>
                  </a:moveTo>
                  <a:lnTo>
                    <a:pt x="754" y="12"/>
                  </a:lnTo>
                  <a:lnTo>
                    <a:pt x="754" y="0"/>
                  </a:lnTo>
                  <a:lnTo>
                    <a:pt x="0" y="340"/>
                  </a:lnTo>
                  <a:lnTo>
                    <a:pt x="23" y="34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6" name="Freeform 134"/>
            <p:cNvSpPr>
              <a:spLocks/>
            </p:cNvSpPr>
            <p:nvPr/>
          </p:nvSpPr>
          <p:spPr bwMode="auto">
            <a:xfrm rot="10800000">
              <a:off x="59502" y="-2278657"/>
              <a:ext cx="492321" cy="222155"/>
            </a:xfrm>
            <a:custGeom>
              <a:avLst/>
              <a:gdLst>
                <a:gd name="T0" fmla="*/ 23 w 605"/>
                <a:gd name="T1" fmla="*/ 273 h 273"/>
                <a:gd name="T2" fmla="*/ 605 w 605"/>
                <a:gd name="T3" fmla="*/ 12 h 273"/>
                <a:gd name="T4" fmla="*/ 605 w 605"/>
                <a:gd name="T5" fmla="*/ 0 h 273"/>
                <a:gd name="T6" fmla="*/ 0 w 605"/>
                <a:gd name="T7" fmla="*/ 273 h 273"/>
                <a:gd name="T8" fmla="*/ 23 w 605"/>
                <a:gd name="T9" fmla="*/ 273 h 273"/>
              </a:gdLst>
              <a:ahLst/>
              <a:cxnLst>
                <a:cxn ang="0">
                  <a:pos x="T0" y="T1"/>
                </a:cxn>
                <a:cxn ang="0">
                  <a:pos x="T2" y="T3"/>
                </a:cxn>
                <a:cxn ang="0">
                  <a:pos x="T4" y="T5"/>
                </a:cxn>
                <a:cxn ang="0">
                  <a:pos x="T6" y="T7"/>
                </a:cxn>
                <a:cxn ang="0">
                  <a:pos x="T8" y="T9"/>
                </a:cxn>
              </a:cxnLst>
              <a:rect l="0" t="0" r="r" b="b"/>
              <a:pathLst>
                <a:path w="605" h="273">
                  <a:moveTo>
                    <a:pt x="23" y="273"/>
                  </a:moveTo>
                  <a:lnTo>
                    <a:pt x="605" y="12"/>
                  </a:lnTo>
                  <a:lnTo>
                    <a:pt x="605" y="0"/>
                  </a:lnTo>
                  <a:lnTo>
                    <a:pt x="0" y="273"/>
                  </a:lnTo>
                  <a:lnTo>
                    <a:pt x="23" y="273"/>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7" name="Freeform 135"/>
            <p:cNvSpPr>
              <a:spLocks/>
            </p:cNvSpPr>
            <p:nvPr/>
          </p:nvSpPr>
          <p:spPr bwMode="auto">
            <a:xfrm rot="10800000">
              <a:off x="59503" y="-2278657"/>
              <a:ext cx="371072" cy="168447"/>
            </a:xfrm>
            <a:custGeom>
              <a:avLst/>
              <a:gdLst>
                <a:gd name="T0" fmla="*/ 21 w 456"/>
                <a:gd name="T1" fmla="*/ 207 h 207"/>
                <a:gd name="T2" fmla="*/ 456 w 456"/>
                <a:gd name="T3" fmla="*/ 12 h 207"/>
                <a:gd name="T4" fmla="*/ 456 w 456"/>
                <a:gd name="T5" fmla="*/ 0 h 207"/>
                <a:gd name="T6" fmla="*/ 0 w 456"/>
                <a:gd name="T7" fmla="*/ 207 h 207"/>
                <a:gd name="T8" fmla="*/ 21 w 456"/>
                <a:gd name="T9" fmla="*/ 207 h 207"/>
              </a:gdLst>
              <a:ahLst/>
              <a:cxnLst>
                <a:cxn ang="0">
                  <a:pos x="T0" y="T1"/>
                </a:cxn>
                <a:cxn ang="0">
                  <a:pos x="T2" y="T3"/>
                </a:cxn>
                <a:cxn ang="0">
                  <a:pos x="T4" y="T5"/>
                </a:cxn>
                <a:cxn ang="0">
                  <a:pos x="T6" y="T7"/>
                </a:cxn>
                <a:cxn ang="0">
                  <a:pos x="T8" y="T9"/>
                </a:cxn>
              </a:cxnLst>
              <a:rect l="0" t="0" r="r" b="b"/>
              <a:pathLst>
                <a:path w="456" h="207">
                  <a:moveTo>
                    <a:pt x="21" y="207"/>
                  </a:moveTo>
                  <a:lnTo>
                    <a:pt x="456" y="12"/>
                  </a:lnTo>
                  <a:lnTo>
                    <a:pt x="456" y="0"/>
                  </a:lnTo>
                  <a:lnTo>
                    <a:pt x="0" y="207"/>
                  </a:lnTo>
                  <a:lnTo>
                    <a:pt x="21" y="207"/>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8" name="Freeform 136"/>
            <p:cNvSpPr>
              <a:spLocks/>
            </p:cNvSpPr>
            <p:nvPr/>
          </p:nvSpPr>
          <p:spPr bwMode="auto">
            <a:xfrm rot="10800000">
              <a:off x="59503" y="-2278656"/>
              <a:ext cx="252264" cy="113925"/>
            </a:xfrm>
            <a:custGeom>
              <a:avLst/>
              <a:gdLst>
                <a:gd name="T0" fmla="*/ 24 w 310"/>
                <a:gd name="T1" fmla="*/ 140 h 140"/>
                <a:gd name="T2" fmla="*/ 310 w 310"/>
                <a:gd name="T3" fmla="*/ 12 h 140"/>
                <a:gd name="T4" fmla="*/ 310 w 310"/>
                <a:gd name="T5" fmla="*/ 0 h 140"/>
                <a:gd name="T6" fmla="*/ 0 w 310"/>
                <a:gd name="T7" fmla="*/ 140 h 140"/>
                <a:gd name="T8" fmla="*/ 24 w 310"/>
                <a:gd name="T9" fmla="*/ 140 h 140"/>
              </a:gdLst>
              <a:ahLst/>
              <a:cxnLst>
                <a:cxn ang="0">
                  <a:pos x="T0" y="T1"/>
                </a:cxn>
                <a:cxn ang="0">
                  <a:pos x="T2" y="T3"/>
                </a:cxn>
                <a:cxn ang="0">
                  <a:pos x="T4" y="T5"/>
                </a:cxn>
                <a:cxn ang="0">
                  <a:pos x="T6" y="T7"/>
                </a:cxn>
                <a:cxn ang="0">
                  <a:pos x="T8" y="T9"/>
                </a:cxn>
              </a:cxnLst>
              <a:rect l="0" t="0" r="r" b="b"/>
              <a:pathLst>
                <a:path w="310" h="140">
                  <a:moveTo>
                    <a:pt x="24" y="140"/>
                  </a:moveTo>
                  <a:lnTo>
                    <a:pt x="310" y="12"/>
                  </a:lnTo>
                  <a:lnTo>
                    <a:pt x="310" y="0"/>
                  </a:lnTo>
                  <a:lnTo>
                    <a:pt x="0" y="140"/>
                  </a:lnTo>
                  <a:lnTo>
                    <a:pt x="24" y="14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9" name="Freeform 137"/>
            <p:cNvSpPr>
              <a:spLocks/>
            </p:cNvSpPr>
            <p:nvPr/>
          </p:nvSpPr>
          <p:spPr bwMode="auto">
            <a:xfrm rot="10800000">
              <a:off x="59503" y="-2278656"/>
              <a:ext cx="130201" cy="60218"/>
            </a:xfrm>
            <a:custGeom>
              <a:avLst/>
              <a:gdLst>
                <a:gd name="T0" fmla="*/ 23 w 160"/>
                <a:gd name="T1" fmla="*/ 74 h 74"/>
                <a:gd name="T2" fmla="*/ 160 w 160"/>
                <a:gd name="T3" fmla="*/ 12 h 74"/>
                <a:gd name="T4" fmla="*/ 160 w 160"/>
                <a:gd name="T5" fmla="*/ 0 h 74"/>
                <a:gd name="T6" fmla="*/ 0 w 160"/>
                <a:gd name="T7" fmla="*/ 74 h 74"/>
                <a:gd name="T8" fmla="*/ 23 w 160"/>
                <a:gd name="T9" fmla="*/ 74 h 74"/>
              </a:gdLst>
              <a:ahLst/>
              <a:cxnLst>
                <a:cxn ang="0">
                  <a:pos x="T0" y="T1"/>
                </a:cxn>
                <a:cxn ang="0">
                  <a:pos x="T2" y="T3"/>
                </a:cxn>
                <a:cxn ang="0">
                  <a:pos x="T4" y="T5"/>
                </a:cxn>
                <a:cxn ang="0">
                  <a:pos x="T6" y="T7"/>
                </a:cxn>
                <a:cxn ang="0">
                  <a:pos x="T8" y="T9"/>
                </a:cxn>
              </a:cxnLst>
              <a:rect l="0" t="0" r="r" b="b"/>
              <a:pathLst>
                <a:path w="160" h="74">
                  <a:moveTo>
                    <a:pt x="23" y="74"/>
                  </a:moveTo>
                  <a:lnTo>
                    <a:pt x="160" y="12"/>
                  </a:lnTo>
                  <a:lnTo>
                    <a:pt x="160" y="0"/>
                  </a:lnTo>
                  <a:lnTo>
                    <a:pt x="0" y="74"/>
                  </a:lnTo>
                  <a:lnTo>
                    <a:pt x="23" y="74"/>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0" name="Freeform 138"/>
            <p:cNvSpPr>
              <a:spLocks/>
            </p:cNvSpPr>
            <p:nvPr/>
          </p:nvSpPr>
          <p:spPr bwMode="auto">
            <a:xfrm rot="10800000">
              <a:off x="59503" y="-2278656"/>
              <a:ext cx="11393" cy="6510"/>
            </a:xfrm>
            <a:custGeom>
              <a:avLst/>
              <a:gdLst>
                <a:gd name="T0" fmla="*/ 14 w 14"/>
                <a:gd name="T1" fmla="*/ 8 h 8"/>
                <a:gd name="T2" fmla="*/ 14 w 14"/>
                <a:gd name="T3" fmla="*/ 0 h 8"/>
                <a:gd name="T4" fmla="*/ 0 w 14"/>
                <a:gd name="T5" fmla="*/ 8 h 8"/>
                <a:gd name="T6" fmla="*/ 14 w 14"/>
                <a:gd name="T7" fmla="*/ 8 h 8"/>
              </a:gdLst>
              <a:ahLst/>
              <a:cxnLst>
                <a:cxn ang="0">
                  <a:pos x="T0" y="T1"/>
                </a:cxn>
                <a:cxn ang="0">
                  <a:pos x="T2" y="T3"/>
                </a:cxn>
                <a:cxn ang="0">
                  <a:pos x="T4" y="T5"/>
                </a:cxn>
                <a:cxn ang="0">
                  <a:pos x="T6" y="T7"/>
                </a:cxn>
              </a:cxnLst>
              <a:rect l="0" t="0" r="r" b="b"/>
              <a:pathLst>
                <a:path w="14" h="8">
                  <a:moveTo>
                    <a:pt x="14" y="8"/>
                  </a:moveTo>
                  <a:lnTo>
                    <a:pt x="14" y="0"/>
                  </a:lnTo>
                  <a:lnTo>
                    <a:pt x="0" y="8"/>
                  </a:lnTo>
                  <a:lnTo>
                    <a:pt x="14" y="8"/>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1" name="Freeform 113"/>
            <p:cNvSpPr>
              <a:spLocks/>
            </p:cNvSpPr>
            <p:nvPr/>
          </p:nvSpPr>
          <p:spPr bwMode="auto">
            <a:xfrm rot="10800000">
              <a:off x="59502" y="-2278656"/>
              <a:ext cx="3024723" cy="1357341"/>
            </a:xfrm>
            <a:custGeom>
              <a:avLst/>
              <a:gdLst>
                <a:gd name="T0" fmla="*/ 3717 w 3717"/>
                <a:gd name="T1" fmla="*/ 0 h 1668"/>
                <a:gd name="T2" fmla="*/ 0 w 3717"/>
                <a:gd name="T3" fmla="*/ 1668 h 1668"/>
                <a:gd name="T4" fmla="*/ 23 w 3717"/>
                <a:gd name="T5" fmla="*/ 1668 h 1668"/>
                <a:gd name="T6" fmla="*/ 3717 w 3717"/>
                <a:gd name="T7" fmla="*/ 12 h 1668"/>
                <a:gd name="T8" fmla="*/ 3717 w 3717"/>
                <a:gd name="T9" fmla="*/ 0 h 1668"/>
              </a:gdLst>
              <a:ahLst/>
              <a:cxnLst>
                <a:cxn ang="0">
                  <a:pos x="T0" y="T1"/>
                </a:cxn>
                <a:cxn ang="0">
                  <a:pos x="T2" y="T3"/>
                </a:cxn>
                <a:cxn ang="0">
                  <a:pos x="T4" y="T5"/>
                </a:cxn>
                <a:cxn ang="0">
                  <a:pos x="T6" y="T7"/>
                </a:cxn>
                <a:cxn ang="0">
                  <a:pos x="T8" y="T9"/>
                </a:cxn>
              </a:cxnLst>
              <a:rect l="0" t="0" r="r" b="b"/>
              <a:pathLst>
                <a:path w="3717" h="1668">
                  <a:moveTo>
                    <a:pt x="3717" y="0"/>
                  </a:moveTo>
                  <a:lnTo>
                    <a:pt x="0" y="1668"/>
                  </a:lnTo>
                  <a:lnTo>
                    <a:pt x="23" y="1668"/>
                  </a:lnTo>
                  <a:lnTo>
                    <a:pt x="3717" y="12"/>
                  </a:lnTo>
                  <a:lnTo>
                    <a:pt x="371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grpSp>
      <p:grpSp>
        <p:nvGrpSpPr>
          <p:cNvPr id="7" name="グループ化 6"/>
          <p:cNvGrpSpPr/>
          <p:nvPr userDrawn="1"/>
        </p:nvGrpSpPr>
        <p:grpSpPr>
          <a:xfrm>
            <a:off x="6348" y="10076"/>
            <a:ext cx="1450041" cy="4132733"/>
            <a:chOff x="-2848591" y="10076"/>
            <a:chExt cx="1450041" cy="4132733"/>
          </a:xfrm>
        </p:grpSpPr>
        <p:sp>
          <p:nvSpPr>
            <p:cNvPr id="194" name="Freeform 5"/>
            <p:cNvSpPr>
              <a:spLocks/>
            </p:cNvSpPr>
            <p:nvPr userDrawn="1"/>
          </p:nvSpPr>
          <p:spPr bwMode="auto">
            <a:xfrm rot="10800000">
              <a:off x="-2333325" y="10077"/>
              <a:ext cx="934775" cy="4132732"/>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5" name="Freeform 6"/>
            <p:cNvSpPr>
              <a:spLocks/>
            </p:cNvSpPr>
            <p:nvPr userDrawn="1"/>
          </p:nvSpPr>
          <p:spPr bwMode="auto">
            <a:xfrm rot="10800000">
              <a:off x="-2373061"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6" name="Freeform 7"/>
            <p:cNvSpPr>
              <a:spLocks/>
            </p:cNvSpPr>
            <p:nvPr userDrawn="1"/>
          </p:nvSpPr>
          <p:spPr bwMode="auto">
            <a:xfrm rot="10800000">
              <a:off x="-2412797"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7" name="Freeform 8"/>
            <p:cNvSpPr>
              <a:spLocks/>
            </p:cNvSpPr>
            <p:nvPr userDrawn="1"/>
          </p:nvSpPr>
          <p:spPr bwMode="auto">
            <a:xfrm rot="10800000">
              <a:off x="-2452533" y="10077"/>
              <a:ext cx="934123" cy="4132732"/>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8" name="Freeform 9"/>
            <p:cNvSpPr>
              <a:spLocks/>
            </p:cNvSpPr>
            <p:nvPr userDrawn="1"/>
          </p:nvSpPr>
          <p:spPr bwMode="auto">
            <a:xfrm rot="10800000">
              <a:off x="-2492269" y="10077"/>
              <a:ext cx="934123" cy="4132732"/>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9" name="Freeform 10"/>
            <p:cNvSpPr>
              <a:spLocks/>
            </p:cNvSpPr>
            <p:nvPr userDrawn="1"/>
          </p:nvSpPr>
          <p:spPr bwMode="auto">
            <a:xfrm rot="10800000">
              <a:off x="-2532657" y="10077"/>
              <a:ext cx="934775" cy="4132732"/>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0" name="Freeform 11"/>
            <p:cNvSpPr>
              <a:spLocks/>
            </p:cNvSpPr>
            <p:nvPr userDrawn="1"/>
          </p:nvSpPr>
          <p:spPr bwMode="auto">
            <a:xfrm rot="10800000">
              <a:off x="-2572392"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1" name="Freeform 12"/>
            <p:cNvSpPr>
              <a:spLocks/>
            </p:cNvSpPr>
            <p:nvPr userDrawn="1"/>
          </p:nvSpPr>
          <p:spPr bwMode="auto">
            <a:xfrm rot="10800000">
              <a:off x="-2612129"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2" name="Freeform 13"/>
            <p:cNvSpPr>
              <a:spLocks/>
            </p:cNvSpPr>
            <p:nvPr userDrawn="1"/>
          </p:nvSpPr>
          <p:spPr bwMode="auto">
            <a:xfrm rot="10800000">
              <a:off x="-2651865" y="10077"/>
              <a:ext cx="934123" cy="4132732"/>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3" name="Freeform 14"/>
            <p:cNvSpPr>
              <a:spLocks/>
            </p:cNvSpPr>
            <p:nvPr userDrawn="1"/>
          </p:nvSpPr>
          <p:spPr bwMode="auto">
            <a:xfrm rot="10800000">
              <a:off x="-2691601" y="10077"/>
              <a:ext cx="934123" cy="4132732"/>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4" name="Freeform 15"/>
            <p:cNvSpPr>
              <a:spLocks/>
            </p:cNvSpPr>
            <p:nvPr userDrawn="1"/>
          </p:nvSpPr>
          <p:spPr bwMode="auto">
            <a:xfrm rot="10800000">
              <a:off x="-2731337" y="10077"/>
              <a:ext cx="934123" cy="4132732"/>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5" name="Freeform 16"/>
            <p:cNvSpPr>
              <a:spLocks/>
            </p:cNvSpPr>
            <p:nvPr userDrawn="1"/>
          </p:nvSpPr>
          <p:spPr bwMode="auto">
            <a:xfrm rot="10800000">
              <a:off x="-2771724"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6" name="Freeform 17"/>
            <p:cNvSpPr>
              <a:spLocks/>
            </p:cNvSpPr>
            <p:nvPr userDrawn="1"/>
          </p:nvSpPr>
          <p:spPr bwMode="auto">
            <a:xfrm rot="10800000">
              <a:off x="-2811460" y="10077"/>
              <a:ext cx="934123" cy="4132732"/>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7" name="Freeform 18"/>
            <p:cNvSpPr>
              <a:spLocks/>
            </p:cNvSpPr>
            <p:nvPr userDrawn="1"/>
          </p:nvSpPr>
          <p:spPr bwMode="auto">
            <a:xfrm rot="10800000">
              <a:off x="-2848591" y="10077"/>
              <a:ext cx="931518" cy="4132732"/>
            </a:xfrm>
            <a:custGeom>
              <a:avLst/>
              <a:gdLst>
                <a:gd name="T0" fmla="*/ 1430 w 1430"/>
                <a:gd name="T1" fmla="*/ 0 h 3242"/>
                <a:gd name="T2" fmla="*/ 1426 w 1430"/>
                <a:gd name="T3" fmla="*/ 0 h 3242"/>
                <a:gd name="T4" fmla="*/ 0 w 1430"/>
                <a:gd name="T5" fmla="*/ 3242 h 3242"/>
                <a:gd name="T6" fmla="*/ 9 w 1430"/>
                <a:gd name="T7" fmla="*/ 3242 h 3242"/>
                <a:gd name="T8" fmla="*/ 1430 w 1430"/>
                <a:gd name="T9" fmla="*/ 10 h 3242"/>
                <a:gd name="T10" fmla="*/ 1430 w 1430"/>
                <a:gd name="T11" fmla="*/ 0 h 3242"/>
              </a:gdLst>
              <a:ahLst/>
              <a:cxnLst>
                <a:cxn ang="0">
                  <a:pos x="T0" y="T1"/>
                </a:cxn>
                <a:cxn ang="0">
                  <a:pos x="T2" y="T3"/>
                </a:cxn>
                <a:cxn ang="0">
                  <a:pos x="T4" y="T5"/>
                </a:cxn>
                <a:cxn ang="0">
                  <a:pos x="T6" y="T7"/>
                </a:cxn>
                <a:cxn ang="0">
                  <a:pos x="T8" y="T9"/>
                </a:cxn>
                <a:cxn ang="0">
                  <a:pos x="T10" y="T11"/>
                </a:cxn>
              </a:cxnLst>
              <a:rect l="0" t="0" r="r" b="b"/>
              <a:pathLst>
                <a:path w="1430" h="3242">
                  <a:moveTo>
                    <a:pt x="1430" y="0"/>
                  </a:moveTo>
                  <a:lnTo>
                    <a:pt x="1426" y="0"/>
                  </a:lnTo>
                  <a:lnTo>
                    <a:pt x="0" y="3242"/>
                  </a:lnTo>
                  <a:lnTo>
                    <a:pt x="9" y="3242"/>
                  </a:lnTo>
                  <a:lnTo>
                    <a:pt x="1430" y="10"/>
                  </a:lnTo>
                  <a:lnTo>
                    <a:pt x="1430"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8" name="Freeform 19"/>
            <p:cNvSpPr>
              <a:spLocks/>
            </p:cNvSpPr>
            <p:nvPr userDrawn="1"/>
          </p:nvSpPr>
          <p:spPr bwMode="auto">
            <a:xfrm rot="10800000">
              <a:off x="-2848591" y="10077"/>
              <a:ext cx="891782" cy="3967015"/>
            </a:xfrm>
            <a:custGeom>
              <a:avLst/>
              <a:gdLst>
                <a:gd name="T0" fmla="*/ 1369 w 1369"/>
                <a:gd name="T1" fmla="*/ 0 h 3112"/>
                <a:gd name="T2" fmla="*/ 0 w 1369"/>
                <a:gd name="T3" fmla="*/ 3112 h 3112"/>
                <a:gd name="T4" fmla="*/ 10 w 1369"/>
                <a:gd name="T5" fmla="*/ 3112 h 3112"/>
                <a:gd name="T6" fmla="*/ 1369 w 1369"/>
                <a:gd name="T7" fmla="*/ 19 h 3112"/>
                <a:gd name="T8" fmla="*/ 1369 w 1369"/>
                <a:gd name="T9" fmla="*/ 0 h 3112"/>
              </a:gdLst>
              <a:ahLst/>
              <a:cxnLst>
                <a:cxn ang="0">
                  <a:pos x="T0" y="T1"/>
                </a:cxn>
                <a:cxn ang="0">
                  <a:pos x="T2" y="T3"/>
                </a:cxn>
                <a:cxn ang="0">
                  <a:pos x="T4" y="T5"/>
                </a:cxn>
                <a:cxn ang="0">
                  <a:pos x="T6" y="T7"/>
                </a:cxn>
                <a:cxn ang="0">
                  <a:pos x="T8" y="T9"/>
                </a:cxn>
              </a:cxnLst>
              <a:rect l="0" t="0" r="r" b="b"/>
              <a:pathLst>
                <a:path w="1369" h="3112">
                  <a:moveTo>
                    <a:pt x="1369" y="0"/>
                  </a:moveTo>
                  <a:lnTo>
                    <a:pt x="0" y="3112"/>
                  </a:lnTo>
                  <a:lnTo>
                    <a:pt x="10" y="3112"/>
                  </a:lnTo>
                  <a:lnTo>
                    <a:pt x="1369" y="19"/>
                  </a:lnTo>
                  <a:lnTo>
                    <a:pt x="136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9" name="Freeform 20"/>
            <p:cNvSpPr>
              <a:spLocks/>
            </p:cNvSpPr>
            <p:nvPr userDrawn="1"/>
          </p:nvSpPr>
          <p:spPr bwMode="auto">
            <a:xfrm rot="10800000">
              <a:off x="-2848591" y="10077"/>
              <a:ext cx="852045" cy="3788550"/>
            </a:xfrm>
            <a:custGeom>
              <a:avLst/>
              <a:gdLst>
                <a:gd name="T0" fmla="*/ 1308 w 1308"/>
                <a:gd name="T1" fmla="*/ 0 h 2972"/>
                <a:gd name="T2" fmla="*/ 0 w 1308"/>
                <a:gd name="T3" fmla="*/ 2972 h 2972"/>
                <a:gd name="T4" fmla="*/ 10 w 1308"/>
                <a:gd name="T5" fmla="*/ 2972 h 2972"/>
                <a:gd name="T6" fmla="*/ 1308 w 1308"/>
                <a:gd name="T7" fmla="*/ 19 h 2972"/>
                <a:gd name="T8" fmla="*/ 1308 w 1308"/>
                <a:gd name="T9" fmla="*/ 0 h 2972"/>
              </a:gdLst>
              <a:ahLst/>
              <a:cxnLst>
                <a:cxn ang="0">
                  <a:pos x="T0" y="T1"/>
                </a:cxn>
                <a:cxn ang="0">
                  <a:pos x="T2" y="T3"/>
                </a:cxn>
                <a:cxn ang="0">
                  <a:pos x="T4" y="T5"/>
                </a:cxn>
                <a:cxn ang="0">
                  <a:pos x="T6" y="T7"/>
                </a:cxn>
                <a:cxn ang="0">
                  <a:pos x="T8" y="T9"/>
                </a:cxn>
              </a:cxnLst>
              <a:rect l="0" t="0" r="r" b="b"/>
              <a:pathLst>
                <a:path w="1308" h="2972">
                  <a:moveTo>
                    <a:pt x="1308" y="0"/>
                  </a:moveTo>
                  <a:lnTo>
                    <a:pt x="0" y="2972"/>
                  </a:lnTo>
                  <a:lnTo>
                    <a:pt x="10" y="2972"/>
                  </a:lnTo>
                  <a:lnTo>
                    <a:pt x="1308" y="19"/>
                  </a:lnTo>
                  <a:lnTo>
                    <a:pt x="130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0" name="Freeform 21"/>
            <p:cNvSpPr>
              <a:spLocks/>
            </p:cNvSpPr>
            <p:nvPr userDrawn="1"/>
          </p:nvSpPr>
          <p:spPr bwMode="auto">
            <a:xfrm rot="10800000">
              <a:off x="-2848591" y="10077"/>
              <a:ext cx="812310" cy="3611361"/>
            </a:xfrm>
            <a:custGeom>
              <a:avLst/>
              <a:gdLst>
                <a:gd name="T0" fmla="*/ 1247 w 1247"/>
                <a:gd name="T1" fmla="*/ 0 h 2833"/>
                <a:gd name="T2" fmla="*/ 0 w 1247"/>
                <a:gd name="T3" fmla="*/ 2833 h 2833"/>
                <a:gd name="T4" fmla="*/ 10 w 1247"/>
                <a:gd name="T5" fmla="*/ 2833 h 2833"/>
                <a:gd name="T6" fmla="*/ 1247 w 1247"/>
                <a:gd name="T7" fmla="*/ 19 h 2833"/>
                <a:gd name="T8" fmla="*/ 1247 w 1247"/>
                <a:gd name="T9" fmla="*/ 0 h 2833"/>
              </a:gdLst>
              <a:ahLst/>
              <a:cxnLst>
                <a:cxn ang="0">
                  <a:pos x="T0" y="T1"/>
                </a:cxn>
                <a:cxn ang="0">
                  <a:pos x="T2" y="T3"/>
                </a:cxn>
                <a:cxn ang="0">
                  <a:pos x="T4" y="T5"/>
                </a:cxn>
                <a:cxn ang="0">
                  <a:pos x="T6" y="T7"/>
                </a:cxn>
                <a:cxn ang="0">
                  <a:pos x="T8" y="T9"/>
                </a:cxn>
              </a:cxnLst>
              <a:rect l="0" t="0" r="r" b="b"/>
              <a:pathLst>
                <a:path w="1247" h="2833">
                  <a:moveTo>
                    <a:pt x="1247" y="0"/>
                  </a:moveTo>
                  <a:lnTo>
                    <a:pt x="0" y="2833"/>
                  </a:lnTo>
                  <a:lnTo>
                    <a:pt x="10" y="2833"/>
                  </a:lnTo>
                  <a:lnTo>
                    <a:pt x="1247" y="19"/>
                  </a:lnTo>
                  <a:lnTo>
                    <a:pt x="124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1" name="Freeform 22"/>
            <p:cNvSpPr>
              <a:spLocks/>
            </p:cNvSpPr>
            <p:nvPr userDrawn="1"/>
          </p:nvSpPr>
          <p:spPr bwMode="auto">
            <a:xfrm rot="10800000">
              <a:off x="-2848591" y="10077"/>
              <a:ext cx="771922" cy="3432896"/>
            </a:xfrm>
            <a:custGeom>
              <a:avLst/>
              <a:gdLst>
                <a:gd name="T0" fmla="*/ 1185 w 1185"/>
                <a:gd name="T1" fmla="*/ 0 h 2693"/>
                <a:gd name="T2" fmla="*/ 0 w 1185"/>
                <a:gd name="T3" fmla="*/ 2693 h 2693"/>
                <a:gd name="T4" fmla="*/ 9 w 1185"/>
                <a:gd name="T5" fmla="*/ 2693 h 2693"/>
                <a:gd name="T6" fmla="*/ 1185 w 1185"/>
                <a:gd name="T7" fmla="*/ 19 h 2693"/>
                <a:gd name="T8" fmla="*/ 1185 w 1185"/>
                <a:gd name="T9" fmla="*/ 0 h 2693"/>
              </a:gdLst>
              <a:ahLst/>
              <a:cxnLst>
                <a:cxn ang="0">
                  <a:pos x="T0" y="T1"/>
                </a:cxn>
                <a:cxn ang="0">
                  <a:pos x="T2" y="T3"/>
                </a:cxn>
                <a:cxn ang="0">
                  <a:pos x="T4" y="T5"/>
                </a:cxn>
                <a:cxn ang="0">
                  <a:pos x="T6" y="T7"/>
                </a:cxn>
                <a:cxn ang="0">
                  <a:pos x="T8" y="T9"/>
                </a:cxn>
              </a:cxnLst>
              <a:rect l="0" t="0" r="r" b="b"/>
              <a:pathLst>
                <a:path w="1185" h="2693">
                  <a:moveTo>
                    <a:pt x="1185" y="0"/>
                  </a:moveTo>
                  <a:lnTo>
                    <a:pt x="0" y="2693"/>
                  </a:lnTo>
                  <a:lnTo>
                    <a:pt x="9" y="2693"/>
                  </a:lnTo>
                  <a:lnTo>
                    <a:pt x="1185" y="19"/>
                  </a:lnTo>
                  <a:lnTo>
                    <a:pt x="118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2" name="Freeform 23"/>
            <p:cNvSpPr>
              <a:spLocks/>
            </p:cNvSpPr>
            <p:nvPr userDrawn="1"/>
          </p:nvSpPr>
          <p:spPr bwMode="auto">
            <a:xfrm rot="10800000">
              <a:off x="-2848591" y="10077"/>
              <a:ext cx="732186" cy="3258255"/>
            </a:xfrm>
            <a:custGeom>
              <a:avLst/>
              <a:gdLst>
                <a:gd name="T0" fmla="*/ 1124 w 1124"/>
                <a:gd name="T1" fmla="*/ 0 h 2556"/>
                <a:gd name="T2" fmla="*/ 0 w 1124"/>
                <a:gd name="T3" fmla="*/ 2556 h 2556"/>
                <a:gd name="T4" fmla="*/ 9 w 1124"/>
                <a:gd name="T5" fmla="*/ 2556 h 2556"/>
                <a:gd name="T6" fmla="*/ 1124 w 1124"/>
                <a:gd name="T7" fmla="*/ 19 h 2556"/>
                <a:gd name="T8" fmla="*/ 1124 w 1124"/>
                <a:gd name="T9" fmla="*/ 0 h 2556"/>
              </a:gdLst>
              <a:ahLst/>
              <a:cxnLst>
                <a:cxn ang="0">
                  <a:pos x="T0" y="T1"/>
                </a:cxn>
                <a:cxn ang="0">
                  <a:pos x="T2" y="T3"/>
                </a:cxn>
                <a:cxn ang="0">
                  <a:pos x="T4" y="T5"/>
                </a:cxn>
                <a:cxn ang="0">
                  <a:pos x="T6" y="T7"/>
                </a:cxn>
                <a:cxn ang="0">
                  <a:pos x="T8" y="T9"/>
                </a:cxn>
              </a:cxnLst>
              <a:rect l="0" t="0" r="r" b="b"/>
              <a:pathLst>
                <a:path w="1124" h="2556">
                  <a:moveTo>
                    <a:pt x="1124" y="0"/>
                  </a:moveTo>
                  <a:lnTo>
                    <a:pt x="0" y="2556"/>
                  </a:lnTo>
                  <a:lnTo>
                    <a:pt x="9" y="2556"/>
                  </a:lnTo>
                  <a:lnTo>
                    <a:pt x="1124" y="19"/>
                  </a:lnTo>
                  <a:lnTo>
                    <a:pt x="112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3" name="Freeform 24"/>
            <p:cNvSpPr>
              <a:spLocks/>
            </p:cNvSpPr>
            <p:nvPr userDrawn="1"/>
          </p:nvSpPr>
          <p:spPr bwMode="auto">
            <a:xfrm rot="10800000">
              <a:off x="-2848591" y="10077"/>
              <a:ext cx="692450" cy="3079791"/>
            </a:xfrm>
            <a:custGeom>
              <a:avLst/>
              <a:gdLst>
                <a:gd name="T0" fmla="*/ 1063 w 1063"/>
                <a:gd name="T1" fmla="*/ 0 h 2416"/>
                <a:gd name="T2" fmla="*/ 0 w 1063"/>
                <a:gd name="T3" fmla="*/ 2416 h 2416"/>
                <a:gd name="T4" fmla="*/ 10 w 1063"/>
                <a:gd name="T5" fmla="*/ 2416 h 2416"/>
                <a:gd name="T6" fmla="*/ 1063 w 1063"/>
                <a:gd name="T7" fmla="*/ 19 h 2416"/>
                <a:gd name="T8" fmla="*/ 1063 w 1063"/>
                <a:gd name="T9" fmla="*/ 0 h 2416"/>
              </a:gdLst>
              <a:ahLst/>
              <a:cxnLst>
                <a:cxn ang="0">
                  <a:pos x="T0" y="T1"/>
                </a:cxn>
                <a:cxn ang="0">
                  <a:pos x="T2" y="T3"/>
                </a:cxn>
                <a:cxn ang="0">
                  <a:pos x="T4" y="T5"/>
                </a:cxn>
                <a:cxn ang="0">
                  <a:pos x="T6" y="T7"/>
                </a:cxn>
                <a:cxn ang="0">
                  <a:pos x="T8" y="T9"/>
                </a:cxn>
              </a:cxnLst>
              <a:rect l="0" t="0" r="r" b="b"/>
              <a:pathLst>
                <a:path w="1063" h="2416">
                  <a:moveTo>
                    <a:pt x="1063" y="0"/>
                  </a:moveTo>
                  <a:lnTo>
                    <a:pt x="0" y="2416"/>
                  </a:lnTo>
                  <a:lnTo>
                    <a:pt x="10" y="2416"/>
                  </a:lnTo>
                  <a:lnTo>
                    <a:pt x="1063" y="19"/>
                  </a:lnTo>
                  <a:lnTo>
                    <a:pt x="1063"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4" name="Freeform 25"/>
            <p:cNvSpPr>
              <a:spLocks/>
            </p:cNvSpPr>
            <p:nvPr userDrawn="1"/>
          </p:nvSpPr>
          <p:spPr bwMode="auto">
            <a:xfrm rot="10800000">
              <a:off x="-2848591" y="10077"/>
              <a:ext cx="652714" cy="2902601"/>
            </a:xfrm>
            <a:custGeom>
              <a:avLst/>
              <a:gdLst>
                <a:gd name="T0" fmla="*/ 1002 w 1002"/>
                <a:gd name="T1" fmla="*/ 0 h 2277"/>
                <a:gd name="T2" fmla="*/ 0 w 1002"/>
                <a:gd name="T3" fmla="*/ 2277 h 2277"/>
                <a:gd name="T4" fmla="*/ 10 w 1002"/>
                <a:gd name="T5" fmla="*/ 2277 h 2277"/>
                <a:gd name="T6" fmla="*/ 1002 w 1002"/>
                <a:gd name="T7" fmla="*/ 20 h 2277"/>
                <a:gd name="T8" fmla="*/ 1002 w 1002"/>
                <a:gd name="T9" fmla="*/ 0 h 2277"/>
              </a:gdLst>
              <a:ahLst/>
              <a:cxnLst>
                <a:cxn ang="0">
                  <a:pos x="T0" y="T1"/>
                </a:cxn>
                <a:cxn ang="0">
                  <a:pos x="T2" y="T3"/>
                </a:cxn>
                <a:cxn ang="0">
                  <a:pos x="T4" y="T5"/>
                </a:cxn>
                <a:cxn ang="0">
                  <a:pos x="T6" y="T7"/>
                </a:cxn>
                <a:cxn ang="0">
                  <a:pos x="T8" y="T9"/>
                </a:cxn>
              </a:cxnLst>
              <a:rect l="0" t="0" r="r" b="b"/>
              <a:pathLst>
                <a:path w="1002" h="2277">
                  <a:moveTo>
                    <a:pt x="1002" y="0"/>
                  </a:moveTo>
                  <a:lnTo>
                    <a:pt x="0" y="2277"/>
                  </a:lnTo>
                  <a:lnTo>
                    <a:pt x="10" y="2277"/>
                  </a:lnTo>
                  <a:lnTo>
                    <a:pt x="1002" y="20"/>
                  </a:lnTo>
                  <a:lnTo>
                    <a:pt x="1002"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5" name="Freeform 26"/>
            <p:cNvSpPr>
              <a:spLocks/>
            </p:cNvSpPr>
            <p:nvPr userDrawn="1"/>
          </p:nvSpPr>
          <p:spPr bwMode="auto">
            <a:xfrm rot="10800000">
              <a:off x="-2848591" y="10077"/>
              <a:ext cx="612978" cy="2724136"/>
            </a:xfrm>
            <a:custGeom>
              <a:avLst/>
              <a:gdLst>
                <a:gd name="T0" fmla="*/ 941 w 941"/>
                <a:gd name="T1" fmla="*/ 0 h 2137"/>
                <a:gd name="T2" fmla="*/ 0 w 941"/>
                <a:gd name="T3" fmla="*/ 2137 h 2137"/>
                <a:gd name="T4" fmla="*/ 10 w 941"/>
                <a:gd name="T5" fmla="*/ 2137 h 2137"/>
                <a:gd name="T6" fmla="*/ 941 w 941"/>
                <a:gd name="T7" fmla="*/ 19 h 2137"/>
                <a:gd name="T8" fmla="*/ 941 w 941"/>
                <a:gd name="T9" fmla="*/ 0 h 2137"/>
              </a:gdLst>
              <a:ahLst/>
              <a:cxnLst>
                <a:cxn ang="0">
                  <a:pos x="T0" y="T1"/>
                </a:cxn>
                <a:cxn ang="0">
                  <a:pos x="T2" y="T3"/>
                </a:cxn>
                <a:cxn ang="0">
                  <a:pos x="T4" y="T5"/>
                </a:cxn>
                <a:cxn ang="0">
                  <a:pos x="T6" y="T7"/>
                </a:cxn>
                <a:cxn ang="0">
                  <a:pos x="T8" y="T9"/>
                </a:cxn>
              </a:cxnLst>
              <a:rect l="0" t="0" r="r" b="b"/>
              <a:pathLst>
                <a:path w="941" h="2137">
                  <a:moveTo>
                    <a:pt x="941" y="0"/>
                  </a:moveTo>
                  <a:lnTo>
                    <a:pt x="0" y="2137"/>
                  </a:lnTo>
                  <a:lnTo>
                    <a:pt x="10" y="2137"/>
                  </a:lnTo>
                  <a:lnTo>
                    <a:pt x="941" y="19"/>
                  </a:lnTo>
                  <a:lnTo>
                    <a:pt x="941"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6" name="Freeform 27"/>
            <p:cNvSpPr>
              <a:spLocks/>
            </p:cNvSpPr>
            <p:nvPr userDrawn="1"/>
          </p:nvSpPr>
          <p:spPr bwMode="auto">
            <a:xfrm rot="10800000">
              <a:off x="-2848591" y="10077"/>
              <a:ext cx="572590" cy="2546946"/>
            </a:xfrm>
            <a:custGeom>
              <a:avLst/>
              <a:gdLst>
                <a:gd name="T0" fmla="*/ 879 w 879"/>
                <a:gd name="T1" fmla="*/ 0 h 1998"/>
                <a:gd name="T2" fmla="*/ 0 w 879"/>
                <a:gd name="T3" fmla="*/ 1998 h 1998"/>
                <a:gd name="T4" fmla="*/ 9 w 879"/>
                <a:gd name="T5" fmla="*/ 1998 h 1998"/>
                <a:gd name="T6" fmla="*/ 879 w 879"/>
                <a:gd name="T7" fmla="*/ 20 h 1998"/>
                <a:gd name="T8" fmla="*/ 879 w 879"/>
                <a:gd name="T9" fmla="*/ 0 h 1998"/>
              </a:gdLst>
              <a:ahLst/>
              <a:cxnLst>
                <a:cxn ang="0">
                  <a:pos x="T0" y="T1"/>
                </a:cxn>
                <a:cxn ang="0">
                  <a:pos x="T2" y="T3"/>
                </a:cxn>
                <a:cxn ang="0">
                  <a:pos x="T4" y="T5"/>
                </a:cxn>
                <a:cxn ang="0">
                  <a:pos x="T6" y="T7"/>
                </a:cxn>
                <a:cxn ang="0">
                  <a:pos x="T8" y="T9"/>
                </a:cxn>
              </a:cxnLst>
              <a:rect l="0" t="0" r="r" b="b"/>
              <a:pathLst>
                <a:path w="879" h="1998">
                  <a:moveTo>
                    <a:pt x="879" y="0"/>
                  </a:moveTo>
                  <a:lnTo>
                    <a:pt x="0" y="1998"/>
                  </a:lnTo>
                  <a:lnTo>
                    <a:pt x="9" y="1998"/>
                  </a:lnTo>
                  <a:lnTo>
                    <a:pt x="879" y="20"/>
                  </a:lnTo>
                  <a:lnTo>
                    <a:pt x="87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7" name="Freeform 28"/>
            <p:cNvSpPr>
              <a:spLocks/>
            </p:cNvSpPr>
            <p:nvPr userDrawn="1"/>
          </p:nvSpPr>
          <p:spPr bwMode="auto">
            <a:xfrm rot="10800000">
              <a:off x="-2848591" y="10077"/>
              <a:ext cx="532854" cy="2371031"/>
            </a:xfrm>
            <a:custGeom>
              <a:avLst/>
              <a:gdLst>
                <a:gd name="T0" fmla="*/ 818 w 818"/>
                <a:gd name="T1" fmla="*/ 0 h 1860"/>
                <a:gd name="T2" fmla="*/ 0 w 818"/>
                <a:gd name="T3" fmla="*/ 1860 h 1860"/>
                <a:gd name="T4" fmla="*/ 9 w 818"/>
                <a:gd name="T5" fmla="*/ 1860 h 1860"/>
                <a:gd name="T6" fmla="*/ 818 w 818"/>
                <a:gd name="T7" fmla="*/ 19 h 1860"/>
                <a:gd name="T8" fmla="*/ 818 w 818"/>
                <a:gd name="T9" fmla="*/ 0 h 1860"/>
              </a:gdLst>
              <a:ahLst/>
              <a:cxnLst>
                <a:cxn ang="0">
                  <a:pos x="T0" y="T1"/>
                </a:cxn>
                <a:cxn ang="0">
                  <a:pos x="T2" y="T3"/>
                </a:cxn>
                <a:cxn ang="0">
                  <a:pos x="T4" y="T5"/>
                </a:cxn>
                <a:cxn ang="0">
                  <a:pos x="T6" y="T7"/>
                </a:cxn>
                <a:cxn ang="0">
                  <a:pos x="T8" y="T9"/>
                </a:cxn>
              </a:cxnLst>
              <a:rect l="0" t="0" r="r" b="b"/>
              <a:pathLst>
                <a:path w="818" h="1860">
                  <a:moveTo>
                    <a:pt x="818" y="0"/>
                  </a:moveTo>
                  <a:lnTo>
                    <a:pt x="0" y="1860"/>
                  </a:lnTo>
                  <a:lnTo>
                    <a:pt x="9" y="1860"/>
                  </a:lnTo>
                  <a:lnTo>
                    <a:pt x="818" y="19"/>
                  </a:lnTo>
                  <a:lnTo>
                    <a:pt x="81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8" name="Freeform 29"/>
            <p:cNvSpPr>
              <a:spLocks/>
            </p:cNvSpPr>
            <p:nvPr userDrawn="1"/>
          </p:nvSpPr>
          <p:spPr bwMode="auto">
            <a:xfrm rot="10800000">
              <a:off x="-2848591" y="10077"/>
              <a:ext cx="493118" cy="2192566"/>
            </a:xfrm>
            <a:custGeom>
              <a:avLst/>
              <a:gdLst>
                <a:gd name="T0" fmla="*/ 757 w 757"/>
                <a:gd name="T1" fmla="*/ 0 h 1720"/>
                <a:gd name="T2" fmla="*/ 0 w 757"/>
                <a:gd name="T3" fmla="*/ 1720 h 1720"/>
                <a:gd name="T4" fmla="*/ 10 w 757"/>
                <a:gd name="T5" fmla="*/ 1720 h 1720"/>
                <a:gd name="T6" fmla="*/ 757 w 757"/>
                <a:gd name="T7" fmla="*/ 19 h 1720"/>
                <a:gd name="T8" fmla="*/ 757 w 757"/>
                <a:gd name="T9" fmla="*/ 0 h 1720"/>
              </a:gdLst>
              <a:ahLst/>
              <a:cxnLst>
                <a:cxn ang="0">
                  <a:pos x="T0" y="T1"/>
                </a:cxn>
                <a:cxn ang="0">
                  <a:pos x="T2" y="T3"/>
                </a:cxn>
                <a:cxn ang="0">
                  <a:pos x="T4" y="T5"/>
                </a:cxn>
                <a:cxn ang="0">
                  <a:pos x="T6" y="T7"/>
                </a:cxn>
                <a:cxn ang="0">
                  <a:pos x="T8" y="T9"/>
                </a:cxn>
              </a:cxnLst>
              <a:rect l="0" t="0" r="r" b="b"/>
              <a:pathLst>
                <a:path w="757" h="1720">
                  <a:moveTo>
                    <a:pt x="757" y="0"/>
                  </a:moveTo>
                  <a:lnTo>
                    <a:pt x="0" y="1720"/>
                  </a:lnTo>
                  <a:lnTo>
                    <a:pt x="10" y="1720"/>
                  </a:lnTo>
                  <a:lnTo>
                    <a:pt x="757" y="19"/>
                  </a:lnTo>
                  <a:lnTo>
                    <a:pt x="75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9" name="Freeform 30"/>
            <p:cNvSpPr>
              <a:spLocks/>
            </p:cNvSpPr>
            <p:nvPr userDrawn="1"/>
          </p:nvSpPr>
          <p:spPr bwMode="auto">
            <a:xfrm rot="10800000">
              <a:off x="-2848591" y="10076"/>
              <a:ext cx="453382" cy="2015377"/>
            </a:xfrm>
            <a:custGeom>
              <a:avLst/>
              <a:gdLst>
                <a:gd name="T0" fmla="*/ 696 w 696"/>
                <a:gd name="T1" fmla="*/ 0 h 1581"/>
                <a:gd name="T2" fmla="*/ 0 w 696"/>
                <a:gd name="T3" fmla="*/ 1581 h 1581"/>
                <a:gd name="T4" fmla="*/ 10 w 696"/>
                <a:gd name="T5" fmla="*/ 1581 h 1581"/>
                <a:gd name="T6" fmla="*/ 696 w 696"/>
                <a:gd name="T7" fmla="*/ 19 h 1581"/>
                <a:gd name="T8" fmla="*/ 696 w 696"/>
                <a:gd name="T9" fmla="*/ 0 h 1581"/>
              </a:gdLst>
              <a:ahLst/>
              <a:cxnLst>
                <a:cxn ang="0">
                  <a:pos x="T0" y="T1"/>
                </a:cxn>
                <a:cxn ang="0">
                  <a:pos x="T2" y="T3"/>
                </a:cxn>
                <a:cxn ang="0">
                  <a:pos x="T4" y="T5"/>
                </a:cxn>
                <a:cxn ang="0">
                  <a:pos x="T6" y="T7"/>
                </a:cxn>
                <a:cxn ang="0">
                  <a:pos x="T8" y="T9"/>
                </a:cxn>
              </a:cxnLst>
              <a:rect l="0" t="0" r="r" b="b"/>
              <a:pathLst>
                <a:path w="696" h="1581">
                  <a:moveTo>
                    <a:pt x="696" y="0"/>
                  </a:moveTo>
                  <a:lnTo>
                    <a:pt x="0" y="1581"/>
                  </a:lnTo>
                  <a:lnTo>
                    <a:pt x="10" y="1581"/>
                  </a:lnTo>
                  <a:lnTo>
                    <a:pt x="696" y="19"/>
                  </a:lnTo>
                  <a:lnTo>
                    <a:pt x="69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0" name="Freeform 31"/>
            <p:cNvSpPr>
              <a:spLocks/>
            </p:cNvSpPr>
            <p:nvPr userDrawn="1"/>
          </p:nvSpPr>
          <p:spPr bwMode="auto">
            <a:xfrm rot="10800000">
              <a:off x="-2848591" y="10076"/>
              <a:ext cx="413646" cy="1836912"/>
            </a:xfrm>
            <a:custGeom>
              <a:avLst/>
              <a:gdLst>
                <a:gd name="T0" fmla="*/ 635 w 635"/>
                <a:gd name="T1" fmla="*/ 0 h 1441"/>
                <a:gd name="T2" fmla="*/ 0 w 635"/>
                <a:gd name="T3" fmla="*/ 1441 h 1441"/>
                <a:gd name="T4" fmla="*/ 10 w 635"/>
                <a:gd name="T5" fmla="*/ 1441 h 1441"/>
                <a:gd name="T6" fmla="*/ 635 w 635"/>
                <a:gd name="T7" fmla="*/ 19 h 1441"/>
                <a:gd name="T8" fmla="*/ 635 w 635"/>
                <a:gd name="T9" fmla="*/ 0 h 1441"/>
              </a:gdLst>
              <a:ahLst/>
              <a:cxnLst>
                <a:cxn ang="0">
                  <a:pos x="T0" y="T1"/>
                </a:cxn>
                <a:cxn ang="0">
                  <a:pos x="T2" y="T3"/>
                </a:cxn>
                <a:cxn ang="0">
                  <a:pos x="T4" y="T5"/>
                </a:cxn>
                <a:cxn ang="0">
                  <a:pos x="T6" y="T7"/>
                </a:cxn>
                <a:cxn ang="0">
                  <a:pos x="T8" y="T9"/>
                </a:cxn>
              </a:cxnLst>
              <a:rect l="0" t="0" r="r" b="b"/>
              <a:pathLst>
                <a:path w="635" h="1441">
                  <a:moveTo>
                    <a:pt x="635" y="0"/>
                  </a:moveTo>
                  <a:lnTo>
                    <a:pt x="0" y="1441"/>
                  </a:lnTo>
                  <a:lnTo>
                    <a:pt x="10" y="1441"/>
                  </a:lnTo>
                  <a:lnTo>
                    <a:pt x="635" y="19"/>
                  </a:lnTo>
                  <a:lnTo>
                    <a:pt x="63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1" name="Freeform 32"/>
            <p:cNvSpPr>
              <a:spLocks/>
            </p:cNvSpPr>
            <p:nvPr userDrawn="1"/>
          </p:nvSpPr>
          <p:spPr bwMode="auto">
            <a:xfrm rot="10800000">
              <a:off x="-2848591" y="10077"/>
              <a:ext cx="373259" cy="1659722"/>
            </a:xfrm>
            <a:custGeom>
              <a:avLst/>
              <a:gdLst>
                <a:gd name="T0" fmla="*/ 573 w 573"/>
                <a:gd name="T1" fmla="*/ 0 h 1302"/>
                <a:gd name="T2" fmla="*/ 0 w 573"/>
                <a:gd name="T3" fmla="*/ 1302 h 1302"/>
                <a:gd name="T4" fmla="*/ 9 w 573"/>
                <a:gd name="T5" fmla="*/ 1302 h 1302"/>
                <a:gd name="T6" fmla="*/ 573 w 573"/>
                <a:gd name="T7" fmla="*/ 19 h 1302"/>
                <a:gd name="T8" fmla="*/ 573 w 573"/>
                <a:gd name="T9" fmla="*/ 0 h 1302"/>
              </a:gdLst>
              <a:ahLst/>
              <a:cxnLst>
                <a:cxn ang="0">
                  <a:pos x="T0" y="T1"/>
                </a:cxn>
                <a:cxn ang="0">
                  <a:pos x="T2" y="T3"/>
                </a:cxn>
                <a:cxn ang="0">
                  <a:pos x="T4" y="T5"/>
                </a:cxn>
                <a:cxn ang="0">
                  <a:pos x="T6" y="T7"/>
                </a:cxn>
                <a:cxn ang="0">
                  <a:pos x="T8" y="T9"/>
                </a:cxn>
              </a:cxnLst>
              <a:rect l="0" t="0" r="r" b="b"/>
              <a:pathLst>
                <a:path w="573" h="1302">
                  <a:moveTo>
                    <a:pt x="573" y="0"/>
                  </a:moveTo>
                  <a:lnTo>
                    <a:pt x="0" y="1302"/>
                  </a:lnTo>
                  <a:lnTo>
                    <a:pt x="9" y="1302"/>
                  </a:lnTo>
                  <a:lnTo>
                    <a:pt x="573" y="19"/>
                  </a:lnTo>
                  <a:lnTo>
                    <a:pt x="573"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2" name="Freeform 33"/>
            <p:cNvSpPr>
              <a:spLocks/>
            </p:cNvSpPr>
            <p:nvPr userDrawn="1"/>
          </p:nvSpPr>
          <p:spPr bwMode="auto">
            <a:xfrm rot="10800000">
              <a:off x="-2848591" y="10077"/>
              <a:ext cx="333522" cy="1483806"/>
            </a:xfrm>
            <a:custGeom>
              <a:avLst/>
              <a:gdLst>
                <a:gd name="T0" fmla="*/ 512 w 512"/>
                <a:gd name="T1" fmla="*/ 0 h 1164"/>
                <a:gd name="T2" fmla="*/ 0 w 512"/>
                <a:gd name="T3" fmla="*/ 1164 h 1164"/>
                <a:gd name="T4" fmla="*/ 9 w 512"/>
                <a:gd name="T5" fmla="*/ 1164 h 1164"/>
                <a:gd name="T6" fmla="*/ 512 w 512"/>
                <a:gd name="T7" fmla="*/ 19 h 1164"/>
                <a:gd name="T8" fmla="*/ 512 w 512"/>
                <a:gd name="T9" fmla="*/ 0 h 1164"/>
              </a:gdLst>
              <a:ahLst/>
              <a:cxnLst>
                <a:cxn ang="0">
                  <a:pos x="T0" y="T1"/>
                </a:cxn>
                <a:cxn ang="0">
                  <a:pos x="T2" y="T3"/>
                </a:cxn>
                <a:cxn ang="0">
                  <a:pos x="T4" y="T5"/>
                </a:cxn>
                <a:cxn ang="0">
                  <a:pos x="T6" y="T7"/>
                </a:cxn>
                <a:cxn ang="0">
                  <a:pos x="T8" y="T9"/>
                </a:cxn>
              </a:cxnLst>
              <a:rect l="0" t="0" r="r" b="b"/>
              <a:pathLst>
                <a:path w="512" h="1164">
                  <a:moveTo>
                    <a:pt x="512" y="0"/>
                  </a:moveTo>
                  <a:lnTo>
                    <a:pt x="0" y="1164"/>
                  </a:lnTo>
                  <a:lnTo>
                    <a:pt x="9" y="1164"/>
                  </a:lnTo>
                  <a:lnTo>
                    <a:pt x="512" y="19"/>
                  </a:lnTo>
                  <a:lnTo>
                    <a:pt x="512"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3" name="Freeform 34"/>
            <p:cNvSpPr>
              <a:spLocks/>
            </p:cNvSpPr>
            <p:nvPr userDrawn="1"/>
          </p:nvSpPr>
          <p:spPr bwMode="auto">
            <a:xfrm rot="10800000">
              <a:off x="-2848591" y="10076"/>
              <a:ext cx="293787" cy="1306617"/>
            </a:xfrm>
            <a:custGeom>
              <a:avLst/>
              <a:gdLst>
                <a:gd name="T0" fmla="*/ 451 w 451"/>
                <a:gd name="T1" fmla="*/ 0 h 1025"/>
                <a:gd name="T2" fmla="*/ 0 w 451"/>
                <a:gd name="T3" fmla="*/ 1025 h 1025"/>
                <a:gd name="T4" fmla="*/ 9 w 451"/>
                <a:gd name="T5" fmla="*/ 1025 h 1025"/>
                <a:gd name="T6" fmla="*/ 451 w 451"/>
                <a:gd name="T7" fmla="*/ 19 h 1025"/>
                <a:gd name="T8" fmla="*/ 451 w 451"/>
                <a:gd name="T9" fmla="*/ 0 h 1025"/>
              </a:gdLst>
              <a:ahLst/>
              <a:cxnLst>
                <a:cxn ang="0">
                  <a:pos x="T0" y="T1"/>
                </a:cxn>
                <a:cxn ang="0">
                  <a:pos x="T2" y="T3"/>
                </a:cxn>
                <a:cxn ang="0">
                  <a:pos x="T4" y="T5"/>
                </a:cxn>
                <a:cxn ang="0">
                  <a:pos x="T6" y="T7"/>
                </a:cxn>
                <a:cxn ang="0">
                  <a:pos x="T8" y="T9"/>
                </a:cxn>
              </a:cxnLst>
              <a:rect l="0" t="0" r="r" b="b"/>
              <a:pathLst>
                <a:path w="451" h="1025">
                  <a:moveTo>
                    <a:pt x="451" y="0"/>
                  </a:moveTo>
                  <a:lnTo>
                    <a:pt x="0" y="1025"/>
                  </a:lnTo>
                  <a:lnTo>
                    <a:pt x="9" y="1025"/>
                  </a:lnTo>
                  <a:lnTo>
                    <a:pt x="451" y="19"/>
                  </a:lnTo>
                  <a:lnTo>
                    <a:pt x="451"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4" name="Freeform 35"/>
            <p:cNvSpPr>
              <a:spLocks/>
            </p:cNvSpPr>
            <p:nvPr userDrawn="1"/>
          </p:nvSpPr>
          <p:spPr bwMode="auto">
            <a:xfrm rot="10800000">
              <a:off x="-2848591" y="10076"/>
              <a:ext cx="254050" cy="1128152"/>
            </a:xfrm>
            <a:custGeom>
              <a:avLst/>
              <a:gdLst>
                <a:gd name="T0" fmla="*/ 390 w 390"/>
                <a:gd name="T1" fmla="*/ 0 h 885"/>
                <a:gd name="T2" fmla="*/ 0 w 390"/>
                <a:gd name="T3" fmla="*/ 885 h 885"/>
                <a:gd name="T4" fmla="*/ 10 w 390"/>
                <a:gd name="T5" fmla="*/ 885 h 885"/>
                <a:gd name="T6" fmla="*/ 390 w 390"/>
                <a:gd name="T7" fmla="*/ 19 h 885"/>
                <a:gd name="T8" fmla="*/ 390 w 390"/>
                <a:gd name="T9" fmla="*/ 0 h 885"/>
              </a:gdLst>
              <a:ahLst/>
              <a:cxnLst>
                <a:cxn ang="0">
                  <a:pos x="T0" y="T1"/>
                </a:cxn>
                <a:cxn ang="0">
                  <a:pos x="T2" y="T3"/>
                </a:cxn>
                <a:cxn ang="0">
                  <a:pos x="T4" y="T5"/>
                </a:cxn>
                <a:cxn ang="0">
                  <a:pos x="T6" y="T7"/>
                </a:cxn>
                <a:cxn ang="0">
                  <a:pos x="T8" y="T9"/>
                </a:cxn>
              </a:cxnLst>
              <a:rect l="0" t="0" r="r" b="b"/>
              <a:pathLst>
                <a:path w="390" h="885">
                  <a:moveTo>
                    <a:pt x="390" y="0"/>
                  </a:moveTo>
                  <a:lnTo>
                    <a:pt x="0" y="885"/>
                  </a:lnTo>
                  <a:lnTo>
                    <a:pt x="10" y="885"/>
                  </a:lnTo>
                  <a:lnTo>
                    <a:pt x="390" y="19"/>
                  </a:lnTo>
                  <a:lnTo>
                    <a:pt x="390"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5" name="Freeform 36"/>
            <p:cNvSpPr>
              <a:spLocks/>
            </p:cNvSpPr>
            <p:nvPr userDrawn="1"/>
          </p:nvSpPr>
          <p:spPr bwMode="auto">
            <a:xfrm rot="10800000">
              <a:off x="-2848591" y="10077"/>
              <a:ext cx="214314" cy="950962"/>
            </a:xfrm>
            <a:custGeom>
              <a:avLst/>
              <a:gdLst>
                <a:gd name="T0" fmla="*/ 329 w 329"/>
                <a:gd name="T1" fmla="*/ 0 h 746"/>
                <a:gd name="T2" fmla="*/ 0 w 329"/>
                <a:gd name="T3" fmla="*/ 746 h 746"/>
                <a:gd name="T4" fmla="*/ 10 w 329"/>
                <a:gd name="T5" fmla="*/ 746 h 746"/>
                <a:gd name="T6" fmla="*/ 329 w 329"/>
                <a:gd name="T7" fmla="*/ 20 h 746"/>
                <a:gd name="T8" fmla="*/ 329 w 329"/>
                <a:gd name="T9" fmla="*/ 0 h 746"/>
              </a:gdLst>
              <a:ahLst/>
              <a:cxnLst>
                <a:cxn ang="0">
                  <a:pos x="T0" y="T1"/>
                </a:cxn>
                <a:cxn ang="0">
                  <a:pos x="T2" y="T3"/>
                </a:cxn>
                <a:cxn ang="0">
                  <a:pos x="T4" y="T5"/>
                </a:cxn>
                <a:cxn ang="0">
                  <a:pos x="T6" y="T7"/>
                </a:cxn>
                <a:cxn ang="0">
                  <a:pos x="T8" y="T9"/>
                </a:cxn>
              </a:cxnLst>
              <a:rect l="0" t="0" r="r" b="b"/>
              <a:pathLst>
                <a:path w="329" h="746">
                  <a:moveTo>
                    <a:pt x="329" y="0"/>
                  </a:moveTo>
                  <a:lnTo>
                    <a:pt x="0" y="746"/>
                  </a:lnTo>
                  <a:lnTo>
                    <a:pt x="10" y="746"/>
                  </a:lnTo>
                  <a:lnTo>
                    <a:pt x="329" y="20"/>
                  </a:lnTo>
                  <a:lnTo>
                    <a:pt x="329"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6" name="Freeform 37"/>
            <p:cNvSpPr>
              <a:spLocks/>
            </p:cNvSpPr>
            <p:nvPr userDrawn="1"/>
          </p:nvSpPr>
          <p:spPr bwMode="auto">
            <a:xfrm rot="10800000">
              <a:off x="-2848591" y="10077"/>
              <a:ext cx="174578" cy="772497"/>
            </a:xfrm>
            <a:custGeom>
              <a:avLst/>
              <a:gdLst>
                <a:gd name="T0" fmla="*/ 268 w 268"/>
                <a:gd name="T1" fmla="*/ 0 h 606"/>
                <a:gd name="T2" fmla="*/ 0 w 268"/>
                <a:gd name="T3" fmla="*/ 606 h 606"/>
                <a:gd name="T4" fmla="*/ 10 w 268"/>
                <a:gd name="T5" fmla="*/ 606 h 606"/>
                <a:gd name="T6" fmla="*/ 268 w 268"/>
                <a:gd name="T7" fmla="*/ 19 h 606"/>
                <a:gd name="T8" fmla="*/ 268 w 268"/>
                <a:gd name="T9" fmla="*/ 0 h 606"/>
              </a:gdLst>
              <a:ahLst/>
              <a:cxnLst>
                <a:cxn ang="0">
                  <a:pos x="T0" y="T1"/>
                </a:cxn>
                <a:cxn ang="0">
                  <a:pos x="T2" y="T3"/>
                </a:cxn>
                <a:cxn ang="0">
                  <a:pos x="T4" y="T5"/>
                </a:cxn>
                <a:cxn ang="0">
                  <a:pos x="T6" y="T7"/>
                </a:cxn>
                <a:cxn ang="0">
                  <a:pos x="T8" y="T9"/>
                </a:cxn>
              </a:cxnLst>
              <a:rect l="0" t="0" r="r" b="b"/>
              <a:pathLst>
                <a:path w="268" h="606">
                  <a:moveTo>
                    <a:pt x="268" y="0"/>
                  </a:moveTo>
                  <a:lnTo>
                    <a:pt x="0" y="606"/>
                  </a:lnTo>
                  <a:lnTo>
                    <a:pt x="10" y="606"/>
                  </a:lnTo>
                  <a:lnTo>
                    <a:pt x="268" y="19"/>
                  </a:lnTo>
                  <a:lnTo>
                    <a:pt x="268"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7" name="Freeform 38"/>
            <p:cNvSpPr>
              <a:spLocks/>
            </p:cNvSpPr>
            <p:nvPr userDrawn="1"/>
          </p:nvSpPr>
          <p:spPr bwMode="auto">
            <a:xfrm rot="10800000">
              <a:off x="-2848591" y="10077"/>
              <a:ext cx="134191" cy="596582"/>
            </a:xfrm>
            <a:custGeom>
              <a:avLst/>
              <a:gdLst>
                <a:gd name="T0" fmla="*/ 206 w 206"/>
                <a:gd name="T1" fmla="*/ 0 h 468"/>
                <a:gd name="T2" fmla="*/ 0 w 206"/>
                <a:gd name="T3" fmla="*/ 468 h 468"/>
                <a:gd name="T4" fmla="*/ 9 w 206"/>
                <a:gd name="T5" fmla="*/ 468 h 468"/>
                <a:gd name="T6" fmla="*/ 206 w 206"/>
                <a:gd name="T7" fmla="*/ 19 h 468"/>
                <a:gd name="T8" fmla="*/ 206 w 206"/>
                <a:gd name="T9" fmla="*/ 0 h 468"/>
              </a:gdLst>
              <a:ahLst/>
              <a:cxnLst>
                <a:cxn ang="0">
                  <a:pos x="T0" y="T1"/>
                </a:cxn>
                <a:cxn ang="0">
                  <a:pos x="T2" y="T3"/>
                </a:cxn>
                <a:cxn ang="0">
                  <a:pos x="T4" y="T5"/>
                </a:cxn>
                <a:cxn ang="0">
                  <a:pos x="T6" y="T7"/>
                </a:cxn>
                <a:cxn ang="0">
                  <a:pos x="T8" y="T9"/>
                </a:cxn>
              </a:cxnLst>
              <a:rect l="0" t="0" r="r" b="b"/>
              <a:pathLst>
                <a:path w="206" h="468">
                  <a:moveTo>
                    <a:pt x="206" y="0"/>
                  </a:moveTo>
                  <a:lnTo>
                    <a:pt x="0" y="468"/>
                  </a:lnTo>
                  <a:lnTo>
                    <a:pt x="9" y="468"/>
                  </a:lnTo>
                  <a:lnTo>
                    <a:pt x="206" y="19"/>
                  </a:lnTo>
                  <a:lnTo>
                    <a:pt x="206"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8" name="Freeform 39"/>
            <p:cNvSpPr>
              <a:spLocks/>
            </p:cNvSpPr>
            <p:nvPr userDrawn="1"/>
          </p:nvSpPr>
          <p:spPr bwMode="auto">
            <a:xfrm rot="10800000">
              <a:off x="-2848591" y="10076"/>
              <a:ext cx="94455" cy="419392"/>
            </a:xfrm>
            <a:custGeom>
              <a:avLst/>
              <a:gdLst>
                <a:gd name="T0" fmla="*/ 145 w 145"/>
                <a:gd name="T1" fmla="*/ 0 h 329"/>
                <a:gd name="T2" fmla="*/ 0 w 145"/>
                <a:gd name="T3" fmla="*/ 329 h 329"/>
                <a:gd name="T4" fmla="*/ 9 w 145"/>
                <a:gd name="T5" fmla="*/ 329 h 329"/>
                <a:gd name="T6" fmla="*/ 145 w 145"/>
                <a:gd name="T7" fmla="*/ 19 h 329"/>
                <a:gd name="T8" fmla="*/ 145 w 145"/>
                <a:gd name="T9" fmla="*/ 0 h 329"/>
              </a:gdLst>
              <a:ahLst/>
              <a:cxnLst>
                <a:cxn ang="0">
                  <a:pos x="T0" y="T1"/>
                </a:cxn>
                <a:cxn ang="0">
                  <a:pos x="T2" y="T3"/>
                </a:cxn>
                <a:cxn ang="0">
                  <a:pos x="T4" y="T5"/>
                </a:cxn>
                <a:cxn ang="0">
                  <a:pos x="T6" y="T7"/>
                </a:cxn>
                <a:cxn ang="0">
                  <a:pos x="T8" y="T9"/>
                </a:cxn>
              </a:cxnLst>
              <a:rect l="0" t="0" r="r" b="b"/>
              <a:pathLst>
                <a:path w="145" h="329">
                  <a:moveTo>
                    <a:pt x="145" y="0"/>
                  </a:moveTo>
                  <a:lnTo>
                    <a:pt x="0" y="329"/>
                  </a:lnTo>
                  <a:lnTo>
                    <a:pt x="9" y="329"/>
                  </a:lnTo>
                  <a:lnTo>
                    <a:pt x="145" y="19"/>
                  </a:lnTo>
                  <a:lnTo>
                    <a:pt x="145"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9" name="Freeform 40"/>
            <p:cNvSpPr>
              <a:spLocks/>
            </p:cNvSpPr>
            <p:nvPr userDrawn="1"/>
          </p:nvSpPr>
          <p:spPr bwMode="auto">
            <a:xfrm rot="10800000">
              <a:off x="-2848591" y="10076"/>
              <a:ext cx="54719" cy="240928"/>
            </a:xfrm>
            <a:custGeom>
              <a:avLst/>
              <a:gdLst>
                <a:gd name="T0" fmla="*/ 84 w 84"/>
                <a:gd name="T1" fmla="*/ 0 h 189"/>
                <a:gd name="T2" fmla="*/ 0 w 84"/>
                <a:gd name="T3" fmla="*/ 189 h 189"/>
                <a:gd name="T4" fmla="*/ 10 w 84"/>
                <a:gd name="T5" fmla="*/ 189 h 189"/>
                <a:gd name="T6" fmla="*/ 84 w 84"/>
                <a:gd name="T7" fmla="*/ 19 h 189"/>
                <a:gd name="T8" fmla="*/ 84 w 84"/>
                <a:gd name="T9" fmla="*/ 0 h 189"/>
              </a:gdLst>
              <a:ahLst/>
              <a:cxnLst>
                <a:cxn ang="0">
                  <a:pos x="T0" y="T1"/>
                </a:cxn>
                <a:cxn ang="0">
                  <a:pos x="T2" y="T3"/>
                </a:cxn>
                <a:cxn ang="0">
                  <a:pos x="T4" y="T5"/>
                </a:cxn>
                <a:cxn ang="0">
                  <a:pos x="T6" y="T7"/>
                </a:cxn>
                <a:cxn ang="0">
                  <a:pos x="T8" y="T9"/>
                </a:cxn>
              </a:cxnLst>
              <a:rect l="0" t="0" r="r" b="b"/>
              <a:pathLst>
                <a:path w="84" h="189">
                  <a:moveTo>
                    <a:pt x="84" y="0"/>
                  </a:moveTo>
                  <a:lnTo>
                    <a:pt x="0" y="189"/>
                  </a:lnTo>
                  <a:lnTo>
                    <a:pt x="10" y="189"/>
                  </a:lnTo>
                  <a:lnTo>
                    <a:pt x="84" y="19"/>
                  </a:lnTo>
                  <a:lnTo>
                    <a:pt x="8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30" name="Freeform 41"/>
            <p:cNvSpPr>
              <a:spLocks/>
            </p:cNvSpPr>
            <p:nvPr userDrawn="1"/>
          </p:nvSpPr>
          <p:spPr bwMode="auto">
            <a:xfrm rot="10800000">
              <a:off x="-2848591" y="10077"/>
              <a:ext cx="14983" cy="63737"/>
            </a:xfrm>
            <a:custGeom>
              <a:avLst/>
              <a:gdLst>
                <a:gd name="T0" fmla="*/ 23 w 23"/>
                <a:gd name="T1" fmla="*/ 19 h 50"/>
                <a:gd name="T2" fmla="*/ 23 w 23"/>
                <a:gd name="T3" fmla="*/ 0 h 50"/>
                <a:gd name="T4" fmla="*/ 0 w 23"/>
                <a:gd name="T5" fmla="*/ 50 h 50"/>
                <a:gd name="T6" fmla="*/ 10 w 23"/>
                <a:gd name="T7" fmla="*/ 50 h 50"/>
                <a:gd name="T8" fmla="*/ 23 w 23"/>
                <a:gd name="T9" fmla="*/ 19 h 50"/>
              </a:gdLst>
              <a:ahLst/>
              <a:cxnLst>
                <a:cxn ang="0">
                  <a:pos x="T0" y="T1"/>
                </a:cxn>
                <a:cxn ang="0">
                  <a:pos x="T2" y="T3"/>
                </a:cxn>
                <a:cxn ang="0">
                  <a:pos x="T4" y="T5"/>
                </a:cxn>
                <a:cxn ang="0">
                  <a:pos x="T6" y="T7"/>
                </a:cxn>
                <a:cxn ang="0">
                  <a:pos x="T8" y="T9"/>
                </a:cxn>
              </a:cxnLst>
              <a:rect l="0" t="0" r="r" b="b"/>
              <a:pathLst>
                <a:path w="23" h="50">
                  <a:moveTo>
                    <a:pt x="23" y="19"/>
                  </a:moveTo>
                  <a:lnTo>
                    <a:pt x="23" y="0"/>
                  </a:lnTo>
                  <a:lnTo>
                    <a:pt x="0" y="50"/>
                  </a:lnTo>
                  <a:lnTo>
                    <a:pt x="10" y="50"/>
                  </a:lnTo>
                  <a:lnTo>
                    <a:pt x="23" y="1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grpSp>
      <p:sp>
        <p:nvSpPr>
          <p:cNvPr id="4" name="正方形/長方形 3"/>
          <p:cNvSpPr/>
          <p:nvPr userDrawn="1"/>
        </p:nvSpPr>
        <p:spPr>
          <a:xfrm>
            <a:off x="0" y="1734900"/>
            <a:ext cx="9144000" cy="1042756"/>
          </a:xfrm>
          <a:prstGeom prst="rect">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sz="2000" b="1" dirty="0" smtClean="0">
              <a:effectLst>
                <a:outerShdw blurRad="38100" dist="38100" dir="2700000" algn="tl">
                  <a:srgbClr val="000000">
                    <a:alpha val="43137"/>
                  </a:srgbClr>
                </a:outerShdw>
              </a:effectLst>
            </a:endParaRPr>
          </a:p>
        </p:txBody>
      </p:sp>
      <p:sp>
        <p:nvSpPr>
          <p:cNvPr id="10" name="タイトル 9"/>
          <p:cNvSpPr>
            <a:spLocks noGrp="1"/>
          </p:cNvSpPr>
          <p:nvPr userDrawn="1">
            <p:ph type="title" hasCustomPrompt="1"/>
          </p:nvPr>
        </p:nvSpPr>
        <p:spPr>
          <a:xfrm>
            <a:off x="287200" y="1896971"/>
            <a:ext cx="8553652" cy="792088"/>
          </a:xfrm>
        </p:spPr>
        <p:txBody>
          <a:bodyPr>
            <a:noAutofit/>
          </a:bodyPr>
          <a:lstStyle>
            <a:lvl1pPr algn="ctr">
              <a:defRPr sz="3600">
                <a:solidFill>
                  <a:srgbClr val="012D76"/>
                </a:solidFill>
              </a:defRPr>
            </a:lvl1pPr>
          </a:lstStyle>
          <a:p>
            <a:r>
              <a:rPr kumimoji="1" lang="ja-JP" altLang="en-US" dirty="0" smtClean="0"/>
              <a:t>スライドのタイトル</a:t>
            </a:r>
            <a:endParaRPr kumimoji="1" lang="ja-JP" altLang="en-US" dirty="0"/>
          </a:p>
        </p:txBody>
      </p:sp>
    </p:spTree>
    <p:extLst>
      <p:ext uri="{BB962C8B-B14F-4D97-AF65-F5344CB8AC3E}">
        <p14:creationId xmlns:p14="http://schemas.microsoft.com/office/powerpoint/2010/main" val="4016717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平文）ー シンプル">
    <p:spTree>
      <p:nvGrpSpPr>
        <p:cNvPr id="1" name=""/>
        <p:cNvGrpSpPr/>
        <p:nvPr/>
      </p:nvGrpSpPr>
      <p:grpSpPr>
        <a:xfrm>
          <a:off x="0" y="0"/>
          <a:ext cx="0" cy="0"/>
          <a:chOff x="0" y="0"/>
          <a:chExt cx="0" cy="0"/>
        </a:xfrm>
      </p:grpSpPr>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13" name="コンテンツ プレースホルダー 12"/>
          <p:cNvSpPr>
            <a:spLocks noGrp="1"/>
          </p:cNvSpPr>
          <p:nvPr>
            <p:ph sz="quarter" idx="13"/>
          </p:nvPr>
        </p:nvSpPr>
        <p:spPr>
          <a:xfrm>
            <a:off x="215516" y="915566"/>
            <a:ext cx="8712968" cy="3816424"/>
          </a:xfrm>
        </p:spPr>
        <p:txBody>
          <a:bodyPr/>
          <a:lstStyle>
            <a:lvl1pPr>
              <a:lnSpc>
                <a:spcPct val="120000"/>
              </a:lnSpc>
              <a:spcBef>
                <a:spcPts val="0"/>
              </a:spcBef>
              <a:spcAft>
                <a:spcPts val="0"/>
              </a:spcAft>
              <a:defRPr/>
            </a:lvl1pPr>
            <a:lvl2pPr>
              <a:lnSpc>
                <a:spcPct val="120000"/>
              </a:lnSpc>
              <a:spcBef>
                <a:spcPts val="0"/>
              </a:spcBef>
              <a:spcAft>
                <a:spcPts val="0"/>
              </a:spcAft>
              <a:defRPr sz="1200"/>
            </a:lvl2pPr>
            <a:lvl3pPr>
              <a:lnSpc>
                <a:spcPct val="120000"/>
              </a:lnSpc>
              <a:spcBef>
                <a:spcPts val="0"/>
              </a:spcBef>
              <a:spcAft>
                <a:spcPts val="0"/>
              </a:spcAft>
              <a:defRPr sz="1200"/>
            </a:lvl3pPr>
            <a:lvl4pPr>
              <a:lnSpc>
                <a:spcPct val="120000"/>
              </a:lnSpc>
              <a:spcBef>
                <a:spcPts val="0"/>
              </a:spcBef>
              <a:spcAft>
                <a:spcPts val="0"/>
              </a:spcAft>
              <a:defRPr sz="1200"/>
            </a:lvl4pPr>
            <a:lvl5pPr>
              <a:lnSpc>
                <a:spcPct val="120000"/>
              </a:lnSpc>
              <a:spcBef>
                <a:spcPts val="0"/>
              </a:spcBef>
              <a:spcAft>
                <a:spcPts val="0"/>
              </a:spcAft>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Tree>
    <p:extLst>
      <p:ext uri="{BB962C8B-B14F-4D97-AF65-F5344CB8AC3E}">
        <p14:creationId xmlns:p14="http://schemas.microsoft.com/office/powerpoint/2010/main" val="269486117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箇条書き）－シンプル">
    <p:spTree>
      <p:nvGrpSpPr>
        <p:cNvPr id="1" name=""/>
        <p:cNvGrpSpPr/>
        <p:nvPr/>
      </p:nvGrpSpPr>
      <p:grpSpPr>
        <a:xfrm>
          <a:off x="0" y="0"/>
          <a:ext cx="0" cy="0"/>
          <a:chOff x="0" y="0"/>
          <a:chExt cx="0" cy="0"/>
        </a:xfrm>
      </p:grpSpPr>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2" name="フッター プレースホルダー 4"/>
          <p:cNvSpPr>
            <a:spLocks noGrp="1"/>
          </p:cNvSpPr>
          <p:nvPr>
            <p:ph type="ftr" sz="quarter" idx="11"/>
          </p:nvPr>
        </p:nvSpPr>
        <p:spPr>
          <a:xfrm>
            <a:off x="154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3" name="スライド番号プレースホルダー 5"/>
          <p:cNvSpPr>
            <a:spLocks noGrp="1"/>
          </p:cNvSpPr>
          <p:nvPr>
            <p:ph type="sldNum" sz="quarter" idx="12"/>
          </p:nvPr>
        </p:nvSpPr>
        <p:spPr>
          <a:xfrm>
            <a:off x="8582687"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7" name="テキスト プレースホルダー 6"/>
          <p:cNvSpPr>
            <a:spLocks noGrp="1"/>
          </p:cNvSpPr>
          <p:nvPr>
            <p:ph type="body" sz="quarter" idx="13"/>
          </p:nvPr>
        </p:nvSpPr>
        <p:spPr>
          <a:xfrm>
            <a:off x="215900" y="915566"/>
            <a:ext cx="8712200" cy="3816424"/>
          </a:xfrm>
        </p:spPr>
        <p:txBody>
          <a:bodyPr/>
          <a:lstStyle>
            <a:lvl1pPr marL="285750" indent="-285750">
              <a:lnSpc>
                <a:spcPct val="120000"/>
              </a:lnSpc>
              <a:spcBef>
                <a:spcPts val="0"/>
              </a:spcBef>
              <a:spcAft>
                <a:spcPts val="300"/>
              </a:spcAft>
              <a:buClr>
                <a:schemeClr val="bg1">
                  <a:lumMod val="65000"/>
                </a:schemeClr>
              </a:buClr>
              <a:buFont typeface="Wingdings" panose="05000000000000000000" pitchFamily="2" charset="2"/>
              <a:buChar char="l"/>
              <a:defRPr/>
            </a:lvl1pPr>
            <a:lvl2pPr marL="628650" indent="-171450">
              <a:lnSpc>
                <a:spcPct val="120000"/>
              </a:lnSpc>
              <a:spcBef>
                <a:spcPts val="0"/>
              </a:spcBef>
              <a:spcAft>
                <a:spcPts val="300"/>
              </a:spcAft>
              <a:buClr>
                <a:schemeClr val="bg1">
                  <a:lumMod val="65000"/>
                </a:schemeClr>
              </a:buClr>
              <a:buFont typeface="Wingdings" panose="05000000000000000000" pitchFamily="2" charset="2"/>
              <a:buChar char="l"/>
              <a:defRPr sz="1200"/>
            </a:lvl2pPr>
            <a:lvl3pPr marL="1085850" indent="-171450">
              <a:lnSpc>
                <a:spcPct val="120000"/>
              </a:lnSpc>
              <a:spcBef>
                <a:spcPts val="0"/>
              </a:spcBef>
              <a:spcAft>
                <a:spcPts val="300"/>
              </a:spcAft>
              <a:buClr>
                <a:schemeClr val="bg1">
                  <a:lumMod val="65000"/>
                </a:schemeClr>
              </a:buClr>
              <a:buFont typeface="Wingdings" panose="05000000000000000000" pitchFamily="2" charset="2"/>
              <a:buChar char="l"/>
              <a:defRPr sz="1200"/>
            </a:lvl3pPr>
            <a:lvl4pPr marL="1543050" indent="-171450">
              <a:lnSpc>
                <a:spcPct val="120000"/>
              </a:lnSpc>
              <a:spcBef>
                <a:spcPts val="0"/>
              </a:spcBef>
              <a:spcAft>
                <a:spcPts val="300"/>
              </a:spcAft>
              <a:buClr>
                <a:schemeClr val="bg1">
                  <a:lumMod val="65000"/>
                </a:schemeClr>
              </a:buClr>
              <a:buFont typeface="Wingdings" panose="05000000000000000000" pitchFamily="2" charset="2"/>
              <a:buChar char="l"/>
              <a:defRPr sz="1200"/>
            </a:lvl4pPr>
            <a:lvl5pPr marL="2000250" indent="-171450">
              <a:lnSpc>
                <a:spcPct val="120000"/>
              </a:lnSpc>
              <a:spcBef>
                <a:spcPts val="0"/>
              </a:spcBef>
              <a:spcAft>
                <a:spcPts val="300"/>
              </a:spcAft>
              <a:buClr>
                <a:schemeClr val="bg1">
                  <a:lumMod val="65000"/>
                </a:schemeClr>
              </a:buClr>
              <a:buFont typeface="Wingdings" panose="05000000000000000000" pitchFamily="2" charset="2"/>
              <a:buChar char="l"/>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Tree>
    <p:extLst>
      <p:ext uri="{BB962C8B-B14F-4D97-AF65-F5344CB8AC3E}">
        <p14:creationId xmlns:p14="http://schemas.microsoft.com/office/powerpoint/2010/main" val="9915558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白紙">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007895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のみ" type="titleOnly">
  <p:cSld name="タイトルのみ">
    <p:spTree>
      <p:nvGrpSpPr>
        <p:cNvPr id="1" name="Shape 45"/>
        <p:cNvGrpSpPr/>
        <p:nvPr/>
      </p:nvGrpSpPr>
      <p:grpSpPr>
        <a:xfrm>
          <a:off x="0" y="0"/>
          <a:ext cx="0" cy="0"/>
          <a:chOff x="0" y="0"/>
          <a:chExt cx="0" cy="0"/>
        </a:xfrm>
      </p:grpSpPr>
      <p:sp>
        <p:nvSpPr>
          <p:cNvPr id="46" name="Google Shape;46;p71"/>
          <p:cNvSpPr txBox="1">
            <a:spLocks noGrp="1"/>
          </p:cNvSpPr>
          <p:nvPr>
            <p:ph type="title"/>
          </p:nvPr>
        </p:nvSpPr>
        <p:spPr>
          <a:xfrm>
            <a:off x="590872" y="235678"/>
            <a:ext cx="8201436" cy="540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92394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表紙ーパターン２">
    <p:spTree>
      <p:nvGrpSpPr>
        <p:cNvPr id="1" name=""/>
        <p:cNvGrpSpPr/>
        <p:nvPr/>
      </p:nvGrpSpPr>
      <p:grpSpPr>
        <a:xfrm>
          <a:off x="0" y="0"/>
          <a:ext cx="0" cy="0"/>
          <a:chOff x="0" y="0"/>
          <a:chExt cx="0" cy="0"/>
        </a:xfrm>
      </p:grpSpPr>
      <p:sp>
        <p:nvSpPr>
          <p:cNvPr id="3" name="正方形/長方形 2"/>
          <p:cNvSpPr/>
          <p:nvPr userDrawn="1"/>
        </p:nvSpPr>
        <p:spPr>
          <a:xfrm>
            <a:off x="-33417" y="-7362"/>
            <a:ext cx="1207650" cy="5166136"/>
          </a:xfrm>
          <a:prstGeom prst="rect">
            <a:avLst/>
          </a:prstGeom>
          <a:gradFill>
            <a:gsLst>
              <a:gs pos="0">
                <a:srgbClr val="000D28"/>
              </a:gs>
              <a:gs pos="32000">
                <a:srgbClr val="001C4E"/>
              </a:gs>
              <a:gs pos="100000">
                <a:srgbClr val="012D7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userDrawn="1"/>
        </p:nvGrpSpPr>
        <p:grpSpPr>
          <a:xfrm>
            <a:off x="-855" y="3890027"/>
            <a:ext cx="1157636" cy="1268749"/>
            <a:chOff x="-855" y="3890027"/>
            <a:chExt cx="1157636" cy="1268749"/>
          </a:xfrm>
        </p:grpSpPr>
        <p:sp>
          <p:nvSpPr>
            <p:cNvPr id="123" name="Freeform 5"/>
            <p:cNvSpPr>
              <a:spLocks/>
            </p:cNvSpPr>
            <p:nvPr userDrawn="1"/>
          </p:nvSpPr>
          <p:spPr bwMode="auto">
            <a:xfrm rot="16200000" flipH="1">
              <a:off x="169011" y="3720161"/>
              <a:ext cx="817904" cy="1157635"/>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4" name="Freeform 6"/>
            <p:cNvSpPr>
              <a:spLocks/>
            </p:cNvSpPr>
            <p:nvPr userDrawn="1"/>
          </p:nvSpPr>
          <p:spPr bwMode="auto">
            <a:xfrm rot="16200000" flipH="1">
              <a:off x="169296" y="375521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5" name="Freeform 7"/>
            <p:cNvSpPr>
              <a:spLocks/>
            </p:cNvSpPr>
            <p:nvPr userDrawn="1"/>
          </p:nvSpPr>
          <p:spPr bwMode="auto">
            <a:xfrm rot="16200000" flipH="1">
              <a:off x="169296" y="378998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6" name="Freeform 8"/>
            <p:cNvSpPr>
              <a:spLocks/>
            </p:cNvSpPr>
            <p:nvPr userDrawn="1"/>
          </p:nvSpPr>
          <p:spPr bwMode="auto">
            <a:xfrm rot="16200000" flipH="1">
              <a:off x="169296" y="3824750"/>
              <a:ext cx="817334" cy="1157635"/>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7" name="Freeform 9"/>
            <p:cNvSpPr>
              <a:spLocks/>
            </p:cNvSpPr>
            <p:nvPr userDrawn="1"/>
          </p:nvSpPr>
          <p:spPr bwMode="auto">
            <a:xfrm rot="16200000" flipH="1">
              <a:off x="169296" y="3859518"/>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8" name="Freeform 10"/>
            <p:cNvSpPr>
              <a:spLocks/>
            </p:cNvSpPr>
            <p:nvPr userDrawn="1"/>
          </p:nvSpPr>
          <p:spPr bwMode="auto">
            <a:xfrm rot="16200000" flipH="1">
              <a:off x="169011" y="3894571"/>
              <a:ext cx="817904" cy="1157635"/>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29" name="Freeform 11"/>
            <p:cNvSpPr>
              <a:spLocks/>
            </p:cNvSpPr>
            <p:nvPr userDrawn="1"/>
          </p:nvSpPr>
          <p:spPr bwMode="auto">
            <a:xfrm rot="16200000" flipH="1">
              <a:off x="169296" y="392962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0" name="Freeform 12"/>
            <p:cNvSpPr>
              <a:spLocks/>
            </p:cNvSpPr>
            <p:nvPr userDrawn="1"/>
          </p:nvSpPr>
          <p:spPr bwMode="auto">
            <a:xfrm rot="16200000" flipH="1">
              <a:off x="169296" y="396439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1" name="Freeform 13"/>
            <p:cNvSpPr>
              <a:spLocks/>
            </p:cNvSpPr>
            <p:nvPr userDrawn="1"/>
          </p:nvSpPr>
          <p:spPr bwMode="auto">
            <a:xfrm rot="16200000" flipH="1">
              <a:off x="169296" y="3999160"/>
              <a:ext cx="817334" cy="1157635"/>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2" name="Freeform 14"/>
            <p:cNvSpPr>
              <a:spLocks/>
            </p:cNvSpPr>
            <p:nvPr userDrawn="1"/>
          </p:nvSpPr>
          <p:spPr bwMode="auto">
            <a:xfrm rot="16200000" flipH="1">
              <a:off x="169296" y="4033928"/>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3" name="Freeform 15"/>
            <p:cNvSpPr>
              <a:spLocks/>
            </p:cNvSpPr>
            <p:nvPr userDrawn="1"/>
          </p:nvSpPr>
          <p:spPr bwMode="auto">
            <a:xfrm rot="16200000" flipH="1">
              <a:off x="169296" y="4068696"/>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4" name="Freeform 16"/>
            <p:cNvSpPr>
              <a:spLocks/>
            </p:cNvSpPr>
            <p:nvPr userDrawn="1"/>
          </p:nvSpPr>
          <p:spPr bwMode="auto">
            <a:xfrm rot="16200000" flipH="1">
              <a:off x="169296" y="410403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5" name="Freeform 17"/>
            <p:cNvSpPr>
              <a:spLocks/>
            </p:cNvSpPr>
            <p:nvPr userDrawn="1"/>
          </p:nvSpPr>
          <p:spPr bwMode="auto">
            <a:xfrm rot="16200000" flipH="1">
              <a:off x="169296" y="413880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6" name="Freeform 18"/>
            <p:cNvSpPr>
              <a:spLocks/>
            </p:cNvSpPr>
            <p:nvPr userDrawn="1"/>
          </p:nvSpPr>
          <p:spPr bwMode="auto">
            <a:xfrm rot="16200000" flipH="1">
              <a:off x="170436" y="4172430"/>
              <a:ext cx="815054" cy="1157635"/>
            </a:xfrm>
            <a:custGeom>
              <a:avLst/>
              <a:gdLst>
                <a:gd name="T0" fmla="*/ 1430 w 1430"/>
                <a:gd name="T1" fmla="*/ 0 h 3242"/>
                <a:gd name="T2" fmla="*/ 1426 w 1430"/>
                <a:gd name="T3" fmla="*/ 0 h 3242"/>
                <a:gd name="T4" fmla="*/ 0 w 1430"/>
                <a:gd name="T5" fmla="*/ 3242 h 3242"/>
                <a:gd name="T6" fmla="*/ 9 w 1430"/>
                <a:gd name="T7" fmla="*/ 3242 h 3242"/>
                <a:gd name="T8" fmla="*/ 1430 w 1430"/>
                <a:gd name="T9" fmla="*/ 10 h 3242"/>
                <a:gd name="T10" fmla="*/ 1430 w 1430"/>
                <a:gd name="T11" fmla="*/ 0 h 3242"/>
              </a:gdLst>
              <a:ahLst/>
              <a:cxnLst>
                <a:cxn ang="0">
                  <a:pos x="T0" y="T1"/>
                </a:cxn>
                <a:cxn ang="0">
                  <a:pos x="T2" y="T3"/>
                </a:cxn>
                <a:cxn ang="0">
                  <a:pos x="T4" y="T5"/>
                </a:cxn>
                <a:cxn ang="0">
                  <a:pos x="T6" y="T7"/>
                </a:cxn>
                <a:cxn ang="0">
                  <a:pos x="T8" y="T9"/>
                </a:cxn>
                <a:cxn ang="0">
                  <a:pos x="T10" y="T11"/>
                </a:cxn>
              </a:cxnLst>
              <a:rect l="0" t="0" r="r" b="b"/>
              <a:pathLst>
                <a:path w="1430" h="3242">
                  <a:moveTo>
                    <a:pt x="1430" y="0"/>
                  </a:moveTo>
                  <a:lnTo>
                    <a:pt x="1426" y="0"/>
                  </a:lnTo>
                  <a:lnTo>
                    <a:pt x="0" y="3242"/>
                  </a:lnTo>
                  <a:lnTo>
                    <a:pt x="9" y="3242"/>
                  </a:lnTo>
                  <a:lnTo>
                    <a:pt x="1430" y="10"/>
                  </a:lnTo>
                  <a:lnTo>
                    <a:pt x="1430"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7" name="Freeform 19"/>
            <p:cNvSpPr>
              <a:spLocks/>
            </p:cNvSpPr>
            <p:nvPr userDrawn="1"/>
          </p:nvSpPr>
          <p:spPr bwMode="auto">
            <a:xfrm rot="16200000" flipH="1">
              <a:off x="211030" y="4213024"/>
              <a:ext cx="780286" cy="1111215"/>
            </a:xfrm>
            <a:custGeom>
              <a:avLst/>
              <a:gdLst>
                <a:gd name="T0" fmla="*/ 1369 w 1369"/>
                <a:gd name="T1" fmla="*/ 0 h 3112"/>
                <a:gd name="T2" fmla="*/ 0 w 1369"/>
                <a:gd name="T3" fmla="*/ 3112 h 3112"/>
                <a:gd name="T4" fmla="*/ 10 w 1369"/>
                <a:gd name="T5" fmla="*/ 3112 h 3112"/>
                <a:gd name="T6" fmla="*/ 1369 w 1369"/>
                <a:gd name="T7" fmla="*/ 19 h 3112"/>
                <a:gd name="T8" fmla="*/ 1369 w 1369"/>
                <a:gd name="T9" fmla="*/ 0 h 3112"/>
              </a:gdLst>
              <a:ahLst/>
              <a:cxnLst>
                <a:cxn ang="0">
                  <a:pos x="T0" y="T1"/>
                </a:cxn>
                <a:cxn ang="0">
                  <a:pos x="T2" y="T3"/>
                </a:cxn>
                <a:cxn ang="0">
                  <a:pos x="T4" y="T5"/>
                </a:cxn>
                <a:cxn ang="0">
                  <a:pos x="T6" y="T7"/>
                </a:cxn>
                <a:cxn ang="0">
                  <a:pos x="T8" y="T9"/>
                </a:cxn>
              </a:cxnLst>
              <a:rect l="0" t="0" r="r" b="b"/>
              <a:pathLst>
                <a:path w="1369" h="3112">
                  <a:moveTo>
                    <a:pt x="1369" y="0"/>
                  </a:moveTo>
                  <a:lnTo>
                    <a:pt x="0" y="3112"/>
                  </a:lnTo>
                  <a:lnTo>
                    <a:pt x="10" y="3112"/>
                  </a:lnTo>
                  <a:lnTo>
                    <a:pt x="1369" y="19"/>
                  </a:lnTo>
                  <a:lnTo>
                    <a:pt x="136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8" name="Freeform 20"/>
            <p:cNvSpPr>
              <a:spLocks/>
            </p:cNvSpPr>
            <p:nvPr userDrawn="1"/>
          </p:nvSpPr>
          <p:spPr bwMode="auto">
            <a:xfrm rot="16200000" flipH="1">
              <a:off x="253409" y="4255403"/>
              <a:ext cx="745518" cy="1061225"/>
            </a:xfrm>
            <a:custGeom>
              <a:avLst/>
              <a:gdLst>
                <a:gd name="T0" fmla="*/ 1308 w 1308"/>
                <a:gd name="T1" fmla="*/ 0 h 2972"/>
                <a:gd name="T2" fmla="*/ 0 w 1308"/>
                <a:gd name="T3" fmla="*/ 2972 h 2972"/>
                <a:gd name="T4" fmla="*/ 10 w 1308"/>
                <a:gd name="T5" fmla="*/ 2972 h 2972"/>
                <a:gd name="T6" fmla="*/ 1308 w 1308"/>
                <a:gd name="T7" fmla="*/ 19 h 2972"/>
                <a:gd name="T8" fmla="*/ 1308 w 1308"/>
                <a:gd name="T9" fmla="*/ 0 h 2972"/>
              </a:gdLst>
              <a:ahLst/>
              <a:cxnLst>
                <a:cxn ang="0">
                  <a:pos x="T0" y="T1"/>
                </a:cxn>
                <a:cxn ang="0">
                  <a:pos x="T2" y="T3"/>
                </a:cxn>
                <a:cxn ang="0">
                  <a:pos x="T4" y="T5"/>
                </a:cxn>
                <a:cxn ang="0">
                  <a:pos x="T6" y="T7"/>
                </a:cxn>
                <a:cxn ang="0">
                  <a:pos x="T8" y="T9"/>
                </a:cxn>
              </a:cxnLst>
              <a:rect l="0" t="0" r="r" b="b"/>
              <a:pathLst>
                <a:path w="1308" h="2972">
                  <a:moveTo>
                    <a:pt x="1308" y="0"/>
                  </a:moveTo>
                  <a:lnTo>
                    <a:pt x="0" y="2972"/>
                  </a:lnTo>
                  <a:lnTo>
                    <a:pt x="10" y="2972"/>
                  </a:lnTo>
                  <a:lnTo>
                    <a:pt x="1308" y="19"/>
                  </a:lnTo>
                  <a:lnTo>
                    <a:pt x="130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39" name="Freeform 21"/>
            <p:cNvSpPr>
              <a:spLocks/>
            </p:cNvSpPr>
            <p:nvPr userDrawn="1"/>
          </p:nvSpPr>
          <p:spPr bwMode="auto">
            <a:xfrm rot="16200000" flipH="1">
              <a:off x="295610" y="4297604"/>
              <a:ext cx="710750" cy="1011592"/>
            </a:xfrm>
            <a:custGeom>
              <a:avLst/>
              <a:gdLst>
                <a:gd name="T0" fmla="*/ 1247 w 1247"/>
                <a:gd name="T1" fmla="*/ 0 h 2833"/>
                <a:gd name="T2" fmla="*/ 0 w 1247"/>
                <a:gd name="T3" fmla="*/ 2833 h 2833"/>
                <a:gd name="T4" fmla="*/ 10 w 1247"/>
                <a:gd name="T5" fmla="*/ 2833 h 2833"/>
                <a:gd name="T6" fmla="*/ 1247 w 1247"/>
                <a:gd name="T7" fmla="*/ 19 h 2833"/>
                <a:gd name="T8" fmla="*/ 1247 w 1247"/>
                <a:gd name="T9" fmla="*/ 0 h 2833"/>
              </a:gdLst>
              <a:ahLst/>
              <a:cxnLst>
                <a:cxn ang="0">
                  <a:pos x="T0" y="T1"/>
                </a:cxn>
                <a:cxn ang="0">
                  <a:pos x="T2" y="T3"/>
                </a:cxn>
                <a:cxn ang="0">
                  <a:pos x="T4" y="T5"/>
                </a:cxn>
                <a:cxn ang="0">
                  <a:pos x="T6" y="T7"/>
                </a:cxn>
                <a:cxn ang="0">
                  <a:pos x="T8" y="T9"/>
                </a:cxn>
              </a:cxnLst>
              <a:rect l="0" t="0" r="r" b="b"/>
              <a:pathLst>
                <a:path w="1247" h="2833">
                  <a:moveTo>
                    <a:pt x="1247" y="0"/>
                  </a:moveTo>
                  <a:lnTo>
                    <a:pt x="0" y="2833"/>
                  </a:lnTo>
                  <a:lnTo>
                    <a:pt x="10" y="2833"/>
                  </a:lnTo>
                  <a:lnTo>
                    <a:pt x="1247" y="19"/>
                  </a:lnTo>
                  <a:lnTo>
                    <a:pt x="124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0" name="Freeform 22"/>
            <p:cNvSpPr>
              <a:spLocks/>
            </p:cNvSpPr>
            <p:nvPr userDrawn="1"/>
          </p:nvSpPr>
          <p:spPr bwMode="auto">
            <a:xfrm rot="16200000" flipH="1">
              <a:off x="338274" y="4340268"/>
              <a:ext cx="675412" cy="961601"/>
            </a:xfrm>
            <a:custGeom>
              <a:avLst/>
              <a:gdLst>
                <a:gd name="T0" fmla="*/ 1185 w 1185"/>
                <a:gd name="T1" fmla="*/ 0 h 2693"/>
                <a:gd name="T2" fmla="*/ 0 w 1185"/>
                <a:gd name="T3" fmla="*/ 2693 h 2693"/>
                <a:gd name="T4" fmla="*/ 9 w 1185"/>
                <a:gd name="T5" fmla="*/ 2693 h 2693"/>
                <a:gd name="T6" fmla="*/ 1185 w 1185"/>
                <a:gd name="T7" fmla="*/ 19 h 2693"/>
                <a:gd name="T8" fmla="*/ 1185 w 1185"/>
                <a:gd name="T9" fmla="*/ 0 h 2693"/>
              </a:gdLst>
              <a:ahLst/>
              <a:cxnLst>
                <a:cxn ang="0">
                  <a:pos x="T0" y="T1"/>
                </a:cxn>
                <a:cxn ang="0">
                  <a:pos x="T2" y="T3"/>
                </a:cxn>
                <a:cxn ang="0">
                  <a:pos x="T4" y="T5"/>
                </a:cxn>
                <a:cxn ang="0">
                  <a:pos x="T6" y="T7"/>
                </a:cxn>
                <a:cxn ang="0">
                  <a:pos x="T8" y="T9"/>
                </a:cxn>
              </a:cxnLst>
              <a:rect l="0" t="0" r="r" b="b"/>
              <a:pathLst>
                <a:path w="1185" h="2693">
                  <a:moveTo>
                    <a:pt x="1185" y="0"/>
                  </a:moveTo>
                  <a:lnTo>
                    <a:pt x="0" y="2693"/>
                  </a:lnTo>
                  <a:lnTo>
                    <a:pt x="9" y="2693"/>
                  </a:lnTo>
                  <a:lnTo>
                    <a:pt x="1185" y="19"/>
                  </a:lnTo>
                  <a:lnTo>
                    <a:pt x="118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1" name="Freeform 23"/>
            <p:cNvSpPr>
              <a:spLocks/>
            </p:cNvSpPr>
            <p:nvPr userDrawn="1"/>
          </p:nvSpPr>
          <p:spPr bwMode="auto">
            <a:xfrm rot="16200000" flipH="1">
              <a:off x="380118" y="4382112"/>
              <a:ext cx="640644" cy="912682"/>
            </a:xfrm>
            <a:custGeom>
              <a:avLst/>
              <a:gdLst>
                <a:gd name="T0" fmla="*/ 1124 w 1124"/>
                <a:gd name="T1" fmla="*/ 0 h 2556"/>
                <a:gd name="T2" fmla="*/ 0 w 1124"/>
                <a:gd name="T3" fmla="*/ 2556 h 2556"/>
                <a:gd name="T4" fmla="*/ 9 w 1124"/>
                <a:gd name="T5" fmla="*/ 2556 h 2556"/>
                <a:gd name="T6" fmla="*/ 1124 w 1124"/>
                <a:gd name="T7" fmla="*/ 19 h 2556"/>
                <a:gd name="T8" fmla="*/ 1124 w 1124"/>
                <a:gd name="T9" fmla="*/ 0 h 2556"/>
              </a:gdLst>
              <a:ahLst/>
              <a:cxnLst>
                <a:cxn ang="0">
                  <a:pos x="T0" y="T1"/>
                </a:cxn>
                <a:cxn ang="0">
                  <a:pos x="T2" y="T3"/>
                </a:cxn>
                <a:cxn ang="0">
                  <a:pos x="T4" y="T5"/>
                </a:cxn>
                <a:cxn ang="0">
                  <a:pos x="T6" y="T7"/>
                </a:cxn>
                <a:cxn ang="0">
                  <a:pos x="T8" y="T9"/>
                </a:cxn>
              </a:cxnLst>
              <a:rect l="0" t="0" r="r" b="b"/>
              <a:pathLst>
                <a:path w="1124" h="2556">
                  <a:moveTo>
                    <a:pt x="1124" y="0"/>
                  </a:moveTo>
                  <a:lnTo>
                    <a:pt x="0" y="2556"/>
                  </a:lnTo>
                  <a:lnTo>
                    <a:pt x="9" y="2556"/>
                  </a:lnTo>
                  <a:lnTo>
                    <a:pt x="1124" y="19"/>
                  </a:lnTo>
                  <a:lnTo>
                    <a:pt x="112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2" name="Freeform 24"/>
            <p:cNvSpPr>
              <a:spLocks/>
            </p:cNvSpPr>
            <p:nvPr userDrawn="1"/>
          </p:nvSpPr>
          <p:spPr bwMode="auto">
            <a:xfrm rot="16200000" flipH="1">
              <a:off x="422497" y="4424491"/>
              <a:ext cx="605876" cy="862691"/>
            </a:xfrm>
            <a:custGeom>
              <a:avLst/>
              <a:gdLst>
                <a:gd name="T0" fmla="*/ 1063 w 1063"/>
                <a:gd name="T1" fmla="*/ 0 h 2416"/>
                <a:gd name="T2" fmla="*/ 0 w 1063"/>
                <a:gd name="T3" fmla="*/ 2416 h 2416"/>
                <a:gd name="T4" fmla="*/ 10 w 1063"/>
                <a:gd name="T5" fmla="*/ 2416 h 2416"/>
                <a:gd name="T6" fmla="*/ 1063 w 1063"/>
                <a:gd name="T7" fmla="*/ 19 h 2416"/>
                <a:gd name="T8" fmla="*/ 1063 w 1063"/>
                <a:gd name="T9" fmla="*/ 0 h 2416"/>
              </a:gdLst>
              <a:ahLst/>
              <a:cxnLst>
                <a:cxn ang="0">
                  <a:pos x="T0" y="T1"/>
                </a:cxn>
                <a:cxn ang="0">
                  <a:pos x="T2" y="T3"/>
                </a:cxn>
                <a:cxn ang="0">
                  <a:pos x="T4" y="T5"/>
                </a:cxn>
                <a:cxn ang="0">
                  <a:pos x="T6" y="T7"/>
                </a:cxn>
                <a:cxn ang="0">
                  <a:pos x="T8" y="T9"/>
                </a:cxn>
              </a:cxnLst>
              <a:rect l="0" t="0" r="r" b="b"/>
              <a:pathLst>
                <a:path w="1063" h="2416">
                  <a:moveTo>
                    <a:pt x="1063" y="0"/>
                  </a:moveTo>
                  <a:lnTo>
                    <a:pt x="0" y="2416"/>
                  </a:lnTo>
                  <a:lnTo>
                    <a:pt x="10" y="2416"/>
                  </a:lnTo>
                  <a:lnTo>
                    <a:pt x="1063" y="19"/>
                  </a:lnTo>
                  <a:lnTo>
                    <a:pt x="1063"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3" name="Freeform 25"/>
            <p:cNvSpPr>
              <a:spLocks/>
            </p:cNvSpPr>
            <p:nvPr userDrawn="1"/>
          </p:nvSpPr>
          <p:spPr bwMode="auto">
            <a:xfrm rot="16200000" flipH="1">
              <a:off x="464698" y="4466692"/>
              <a:ext cx="571108" cy="813058"/>
            </a:xfrm>
            <a:custGeom>
              <a:avLst/>
              <a:gdLst>
                <a:gd name="T0" fmla="*/ 1002 w 1002"/>
                <a:gd name="T1" fmla="*/ 0 h 2277"/>
                <a:gd name="T2" fmla="*/ 0 w 1002"/>
                <a:gd name="T3" fmla="*/ 2277 h 2277"/>
                <a:gd name="T4" fmla="*/ 10 w 1002"/>
                <a:gd name="T5" fmla="*/ 2277 h 2277"/>
                <a:gd name="T6" fmla="*/ 1002 w 1002"/>
                <a:gd name="T7" fmla="*/ 20 h 2277"/>
                <a:gd name="T8" fmla="*/ 1002 w 1002"/>
                <a:gd name="T9" fmla="*/ 0 h 2277"/>
              </a:gdLst>
              <a:ahLst/>
              <a:cxnLst>
                <a:cxn ang="0">
                  <a:pos x="T0" y="T1"/>
                </a:cxn>
                <a:cxn ang="0">
                  <a:pos x="T2" y="T3"/>
                </a:cxn>
                <a:cxn ang="0">
                  <a:pos x="T4" y="T5"/>
                </a:cxn>
                <a:cxn ang="0">
                  <a:pos x="T6" y="T7"/>
                </a:cxn>
                <a:cxn ang="0">
                  <a:pos x="T8" y="T9"/>
                </a:cxn>
              </a:cxnLst>
              <a:rect l="0" t="0" r="r" b="b"/>
              <a:pathLst>
                <a:path w="1002" h="2277">
                  <a:moveTo>
                    <a:pt x="1002" y="0"/>
                  </a:moveTo>
                  <a:lnTo>
                    <a:pt x="0" y="2277"/>
                  </a:lnTo>
                  <a:lnTo>
                    <a:pt x="10" y="2277"/>
                  </a:lnTo>
                  <a:lnTo>
                    <a:pt x="1002" y="20"/>
                  </a:lnTo>
                  <a:lnTo>
                    <a:pt x="1002"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4" name="Freeform 26"/>
            <p:cNvSpPr>
              <a:spLocks/>
            </p:cNvSpPr>
            <p:nvPr userDrawn="1"/>
          </p:nvSpPr>
          <p:spPr bwMode="auto">
            <a:xfrm rot="16200000" flipH="1">
              <a:off x="507077" y="4509071"/>
              <a:ext cx="536340" cy="763068"/>
            </a:xfrm>
            <a:custGeom>
              <a:avLst/>
              <a:gdLst>
                <a:gd name="T0" fmla="*/ 941 w 941"/>
                <a:gd name="T1" fmla="*/ 0 h 2137"/>
                <a:gd name="T2" fmla="*/ 0 w 941"/>
                <a:gd name="T3" fmla="*/ 2137 h 2137"/>
                <a:gd name="T4" fmla="*/ 10 w 941"/>
                <a:gd name="T5" fmla="*/ 2137 h 2137"/>
                <a:gd name="T6" fmla="*/ 941 w 941"/>
                <a:gd name="T7" fmla="*/ 19 h 2137"/>
                <a:gd name="T8" fmla="*/ 941 w 941"/>
                <a:gd name="T9" fmla="*/ 0 h 2137"/>
              </a:gdLst>
              <a:ahLst/>
              <a:cxnLst>
                <a:cxn ang="0">
                  <a:pos x="T0" y="T1"/>
                </a:cxn>
                <a:cxn ang="0">
                  <a:pos x="T2" y="T3"/>
                </a:cxn>
                <a:cxn ang="0">
                  <a:pos x="T4" y="T5"/>
                </a:cxn>
                <a:cxn ang="0">
                  <a:pos x="T6" y="T7"/>
                </a:cxn>
                <a:cxn ang="0">
                  <a:pos x="T8" y="T9"/>
                </a:cxn>
              </a:cxnLst>
              <a:rect l="0" t="0" r="r" b="b"/>
              <a:pathLst>
                <a:path w="941" h="2137">
                  <a:moveTo>
                    <a:pt x="941" y="0"/>
                  </a:moveTo>
                  <a:lnTo>
                    <a:pt x="0" y="2137"/>
                  </a:lnTo>
                  <a:lnTo>
                    <a:pt x="10" y="2137"/>
                  </a:lnTo>
                  <a:lnTo>
                    <a:pt x="941" y="19"/>
                  </a:lnTo>
                  <a:lnTo>
                    <a:pt x="941"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5" name="Freeform 27"/>
            <p:cNvSpPr>
              <a:spLocks/>
            </p:cNvSpPr>
            <p:nvPr userDrawn="1"/>
          </p:nvSpPr>
          <p:spPr bwMode="auto">
            <a:xfrm rot="16200000" flipH="1">
              <a:off x="549563" y="4551557"/>
              <a:ext cx="501002" cy="713434"/>
            </a:xfrm>
            <a:custGeom>
              <a:avLst/>
              <a:gdLst>
                <a:gd name="T0" fmla="*/ 879 w 879"/>
                <a:gd name="T1" fmla="*/ 0 h 1998"/>
                <a:gd name="T2" fmla="*/ 0 w 879"/>
                <a:gd name="T3" fmla="*/ 1998 h 1998"/>
                <a:gd name="T4" fmla="*/ 9 w 879"/>
                <a:gd name="T5" fmla="*/ 1998 h 1998"/>
                <a:gd name="T6" fmla="*/ 879 w 879"/>
                <a:gd name="T7" fmla="*/ 20 h 1998"/>
                <a:gd name="T8" fmla="*/ 879 w 879"/>
                <a:gd name="T9" fmla="*/ 0 h 1998"/>
              </a:gdLst>
              <a:ahLst/>
              <a:cxnLst>
                <a:cxn ang="0">
                  <a:pos x="T0" y="T1"/>
                </a:cxn>
                <a:cxn ang="0">
                  <a:pos x="T2" y="T3"/>
                </a:cxn>
                <a:cxn ang="0">
                  <a:pos x="T4" y="T5"/>
                </a:cxn>
                <a:cxn ang="0">
                  <a:pos x="T6" y="T7"/>
                </a:cxn>
                <a:cxn ang="0">
                  <a:pos x="T8" y="T9"/>
                </a:cxn>
              </a:cxnLst>
              <a:rect l="0" t="0" r="r" b="b"/>
              <a:pathLst>
                <a:path w="879" h="1998">
                  <a:moveTo>
                    <a:pt x="879" y="0"/>
                  </a:moveTo>
                  <a:lnTo>
                    <a:pt x="0" y="1998"/>
                  </a:lnTo>
                  <a:lnTo>
                    <a:pt x="9" y="1998"/>
                  </a:lnTo>
                  <a:lnTo>
                    <a:pt x="879" y="20"/>
                  </a:lnTo>
                  <a:lnTo>
                    <a:pt x="87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6" name="Freeform 28"/>
            <p:cNvSpPr>
              <a:spLocks/>
            </p:cNvSpPr>
            <p:nvPr userDrawn="1"/>
          </p:nvSpPr>
          <p:spPr bwMode="auto">
            <a:xfrm rot="16200000" flipH="1">
              <a:off x="591585" y="4593579"/>
              <a:ext cx="466234" cy="664158"/>
            </a:xfrm>
            <a:custGeom>
              <a:avLst/>
              <a:gdLst>
                <a:gd name="T0" fmla="*/ 818 w 818"/>
                <a:gd name="T1" fmla="*/ 0 h 1860"/>
                <a:gd name="T2" fmla="*/ 0 w 818"/>
                <a:gd name="T3" fmla="*/ 1860 h 1860"/>
                <a:gd name="T4" fmla="*/ 9 w 818"/>
                <a:gd name="T5" fmla="*/ 1860 h 1860"/>
                <a:gd name="T6" fmla="*/ 818 w 818"/>
                <a:gd name="T7" fmla="*/ 19 h 1860"/>
                <a:gd name="T8" fmla="*/ 818 w 818"/>
                <a:gd name="T9" fmla="*/ 0 h 1860"/>
              </a:gdLst>
              <a:ahLst/>
              <a:cxnLst>
                <a:cxn ang="0">
                  <a:pos x="T0" y="T1"/>
                </a:cxn>
                <a:cxn ang="0">
                  <a:pos x="T2" y="T3"/>
                </a:cxn>
                <a:cxn ang="0">
                  <a:pos x="T4" y="T5"/>
                </a:cxn>
                <a:cxn ang="0">
                  <a:pos x="T6" y="T7"/>
                </a:cxn>
                <a:cxn ang="0">
                  <a:pos x="T8" y="T9"/>
                </a:cxn>
              </a:cxnLst>
              <a:rect l="0" t="0" r="r" b="b"/>
              <a:pathLst>
                <a:path w="818" h="1860">
                  <a:moveTo>
                    <a:pt x="818" y="0"/>
                  </a:moveTo>
                  <a:lnTo>
                    <a:pt x="0" y="1860"/>
                  </a:lnTo>
                  <a:lnTo>
                    <a:pt x="9" y="1860"/>
                  </a:lnTo>
                  <a:lnTo>
                    <a:pt x="818" y="19"/>
                  </a:lnTo>
                  <a:lnTo>
                    <a:pt x="81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7" name="Freeform 29"/>
            <p:cNvSpPr>
              <a:spLocks/>
            </p:cNvSpPr>
            <p:nvPr userDrawn="1"/>
          </p:nvSpPr>
          <p:spPr bwMode="auto">
            <a:xfrm rot="16200000" flipH="1">
              <a:off x="633964" y="4635958"/>
              <a:ext cx="431466" cy="614168"/>
            </a:xfrm>
            <a:custGeom>
              <a:avLst/>
              <a:gdLst>
                <a:gd name="T0" fmla="*/ 757 w 757"/>
                <a:gd name="T1" fmla="*/ 0 h 1720"/>
                <a:gd name="T2" fmla="*/ 0 w 757"/>
                <a:gd name="T3" fmla="*/ 1720 h 1720"/>
                <a:gd name="T4" fmla="*/ 10 w 757"/>
                <a:gd name="T5" fmla="*/ 1720 h 1720"/>
                <a:gd name="T6" fmla="*/ 757 w 757"/>
                <a:gd name="T7" fmla="*/ 19 h 1720"/>
                <a:gd name="T8" fmla="*/ 757 w 757"/>
                <a:gd name="T9" fmla="*/ 0 h 1720"/>
              </a:gdLst>
              <a:ahLst/>
              <a:cxnLst>
                <a:cxn ang="0">
                  <a:pos x="T0" y="T1"/>
                </a:cxn>
                <a:cxn ang="0">
                  <a:pos x="T2" y="T3"/>
                </a:cxn>
                <a:cxn ang="0">
                  <a:pos x="T4" y="T5"/>
                </a:cxn>
                <a:cxn ang="0">
                  <a:pos x="T6" y="T7"/>
                </a:cxn>
                <a:cxn ang="0">
                  <a:pos x="T8" y="T9"/>
                </a:cxn>
              </a:cxnLst>
              <a:rect l="0" t="0" r="r" b="b"/>
              <a:pathLst>
                <a:path w="757" h="1720">
                  <a:moveTo>
                    <a:pt x="757" y="0"/>
                  </a:moveTo>
                  <a:lnTo>
                    <a:pt x="0" y="1720"/>
                  </a:lnTo>
                  <a:lnTo>
                    <a:pt x="10" y="1720"/>
                  </a:lnTo>
                  <a:lnTo>
                    <a:pt x="757" y="19"/>
                  </a:lnTo>
                  <a:lnTo>
                    <a:pt x="75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8" name="Freeform 30"/>
            <p:cNvSpPr>
              <a:spLocks/>
            </p:cNvSpPr>
            <p:nvPr userDrawn="1"/>
          </p:nvSpPr>
          <p:spPr bwMode="auto">
            <a:xfrm rot="16200000" flipH="1">
              <a:off x="676165" y="4678159"/>
              <a:ext cx="396698" cy="564535"/>
            </a:xfrm>
            <a:custGeom>
              <a:avLst/>
              <a:gdLst>
                <a:gd name="T0" fmla="*/ 696 w 696"/>
                <a:gd name="T1" fmla="*/ 0 h 1581"/>
                <a:gd name="T2" fmla="*/ 0 w 696"/>
                <a:gd name="T3" fmla="*/ 1581 h 1581"/>
                <a:gd name="T4" fmla="*/ 10 w 696"/>
                <a:gd name="T5" fmla="*/ 1581 h 1581"/>
                <a:gd name="T6" fmla="*/ 696 w 696"/>
                <a:gd name="T7" fmla="*/ 19 h 1581"/>
                <a:gd name="T8" fmla="*/ 696 w 696"/>
                <a:gd name="T9" fmla="*/ 0 h 1581"/>
              </a:gdLst>
              <a:ahLst/>
              <a:cxnLst>
                <a:cxn ang="0">
                  <a:pos x="T0" y="T1"/>
                </a:cxn>
                <a:cxn ang="0">
                  <a:pos x="T2" y="T3"/>
                </a:cxn>
                <a:cxn ang="0">
                  <a:pos x="T4" y="T5"/>
                </a:cxn>
                <a:cxn ang="0">
                  <a:pos x="T6" y="T7"/>
                </a:cxn>
                <a:cxn ang="0">
                  <a:pos x="T8" y="T9"/>
                </a:cxn>
              </a:cxnLst>
              <a:rect l="0" t="0" r="r" b="b"/>
              <a:pathLst>
                <a:path w="696" h="1581">
                  <a:moveTo>
                    <a:pt x="696" y="0"/>
                  </a:moveTo>
                  <a:lnTo>
                    <a:pt x="0" y="1581"/>
                  </a:lnTo>
                  <a:lnTo>
                    <a:pt x="10" y="1581"/>
                  </a:lnTo>
                  <a:lnTo>
                    <a:pt x="696" y="19"/>
                  </a:lnTo>
                  <a:lnTo>
                    <a:pt x="69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9" name="Freeform 31"/>
            <p:cNvSpPr>
              <a:spLocks/>
            </p:cNvSpPr>
            <p:nvPr userDrawn="1"/>
          </p:nvSpPr>
          <p:spPr bwMode="auto">
            <a:xfrm rot="16200000" flipH="1">
              <a:off x="718544" y="4720538"/>
              <a:ext cx="361930" cy="514544"/>
            </a:xfrm>
            <a:custGeom>
              <a:avLst/>
              <a:gdLst>
                <a:gd name="T0" fmla="*/ 635 w 635"/>
                <a:gd name="T1" fmla="*/ 0 h 1441"/>
                <a:gd name="T2" fmla="*/ 0 w 635"/>
                <a:gd name="T3" fmla="*/ 1441 h 1441"/>
                <a:gd name="T4" fmla="*/ 10 w 635"/>
                <a:gd name="T5" fmla="*/ 1441 h 1441"/>
                <a:gd name="T6" fmla="*/ 635 w 635"/>
                <a:gd name="T7" fmla="*/ 19 h 1441"/>
                <a:gd name="T8" fmla="*/ 635 w 635"/>
                <a:gd name="T9" fmla="*/ 0 h 1441"/>
              </a:gdLst>
              <a:ahLst/>
              <a:cxnLst>
                <a:cxn ang="0">
                  <a:pos x="T0" y="T1"/>
                </a:cxn>
                <a:cxn ang="0">
                  <a:pos x="T2" y="T3"/>
                </a:cxn>
                <a:cxn ang="0">
                  <a:pos x="T4" y="T5"/>
                </a:cxn>
                <a:cxn ang="0">
                  <a:pos x="T6" y="T7"/>
                </a:cxn>
                <a:cxn ang="0">
                  <a:pos x="T8" y="T9"/>
                </a:cxn>
              </a:cxnLst>
              <a:rect l="0" t="0" r="r" b="b"/>
              <a:pathLst>
                <a:path w="635" h="1441">
                  <a:moveTo>
                    <a:pt x="635" y="0"/>
                  </a:moveTo>
                  <a:lnTo>
                    <a:pt x="0" y="1441"/>
                  </a:lnTo>
                  <a:lnTo>
                    <a:pt x="10" y="1441"/>
                  </a:lnTo>
                  <a:lnTo>
                    <a:pt x="635" y="19"/>
                  </a:lnTo>
                  <a:lnTo>
                    <a:pt x="63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0" name="Freeform 32"/>
            <p:cNvSpPr>
              <a:spLocks/>
            </p:cNvSpPr>
            <p:nvPr userDrawn="1"/>
          </p:nvSpPr>
          <p:spPr bwMode="auto">
            <a:xfrm rot="16200000" flipH="1">
              <a:off x="761030" y="4763024"/>
              <a:ext cx="326592" cy="464911"/>
            </a:xfrm>
            <a:custGeom>
              <a:avLst/>
              <a:gdLst>
                <a:gd name="T0" fmla="*/ 573 w 573"/>
                <a:gd name="T1" fmla="*/ 0 h 1302"/>
                <a:gd name="T2" fmla="*/ 0 w 573"/>
                <a:gd name="T3" fmla="*/ 1302 h 1302"/>
                <a:gd name="T4" fmla="*/ 9 w 573"/>
                <a:gd name="T5" fmla="*/ 1302 h 1302"/>
                <a:gd name="T6" fmla="*/ 573 w 573"/>
                <a:gd name="T7" fmla="*/ 19 h 1302"/>
                <a:gd name="T8" fmla="*/ 573 w 573"/>
                <a:gd name="T9" fmla="*/ 0 h 1302"/>
              </a:gdLst>
              <a:ahLst/>
              <a:cxnLst>
                <a:cxn ang="0">
                  <a:pos x="T0" y="T1"/>
                </a:cxn>
                <a:cxn ang="0">
                  <a:pos x="T2" y="T3"/>
                </a:cxn>
                <a:cxn ang="0">
                  <a:pos x="T4" y="T5"/>
                </a:cxn>
                <a:cxn ang="0">
                  <a:pos x="T6" y="T7"/>
                </a:cxn>
                <a:cxn ang="0">
                  <a:pos x="T8" y="T9"/>
                </a:cxn>
              </a:cxnLst>
              <a:rect l="0" t="0" r="r" b="b"/>
              <a:pathLst>
                <a:path w="573" h="1302">
                  <a:moveTo>
                    <a:pt x="573" y="0"/>
                  </a:moveTo>
                  <a:lnTo>
                    <a:pt x="0" y="1302"/>
                  </a:lnTo>
                  <a:lnTo>
                    <a:pt x="9" y="1302"/>
                  </a:lnTo>
                  <a:lnTo>
                    <a:pt x="573" y="19"/>
                  </a:lnTo>
                  <a:lnTo>
                    <a:pt x="573"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1" name="Freeform 33"/>
            <p:cNvSpPr>
              <a:spLocks/>
            </p:cNvSpPr>
            <p:nvPr userDrawn="1"/>
          </p:nvSpPr>
          <p:spPr bwMode="auto">
            <a:xfrm rot="16200000" flipH="1">
              <a:off x="803052" y="4805046"/>
              <a:ext cx="291824" cy="415634"/>
            </a:xfrm>
            <a:custGeom>
              <a:avLst/>
              <a:gdLst>
                <a:gd name="T0" fmla="*/ 512 w 512"/>
                <a:gd name="T1" fmla="*/ 0 h 1164"/>
                <a:gd name="T2" fmla="*/ 0 w 512"/>
                <a:gd name="T3" fmla="*/ 1164 h 1164"/>
                <a:gd name="T4" fmla="*/ 9 w 512"/>
                <a:gd name="T5" fmla="*/ 1164 h 1164"/>
                <a:gd name="T6" fmla="*/ 512 w 512"/>
                <a:gd name="T7" fmla="*/ 19 h 1164"/>
                <a:gd name="T8" fmla="*/ 512 w 512"/>
                <a:gd name="T9" fmla="*/ 0 h 1164"/>
              </a:gdLst>
              <a:ahLst/>
              <a:cxnLst>
                <a:cxn ang="0">
                  <a:pos x="T0" y="T1"/>
                </a:cxn>
                <a:cxn ang="0">
                  <a:pos x="T2" y="T3"/>
                </a:cxn>
                <a:cxn ang="0">
                  <a:pos x="T4" y="T5"/>
                </a:cxn>
                <a:cxn ang="0">
                  <a:pos x="T6" y="T7"/>
                </a:cxn>
                <a:cxn ang="0">
                  <a:pos x="T8" y="T9"/>
                </a:cxn>
              </a:cxnLst>
              <a:rect l="0" t="0" r="r" b="b"/>
              <a:pathLst>
                <a:path w="512" h="1164">
                  <a:moveTo>
                    <a:pt x="512" y="0"/>
                  </a:moveTo>
                  <a:lnTo>
                    <a:pt x="0" y="1164"/>
                  </a:lnTo>
                  <a:lnTo>
                    <a:pt x="9" y="1164"/>
                  </a:lnTo>
                  <a:lnTo>
                    <a:pt x="512" y="19"/>
                  </a:lnTo>
                  <a:lnTo>
                    <a:pt x="512"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2" name="Freeform 34"/>
            <p:cNvSpPr>
              <a:spLocks/>
            </p:cNvSpPr>
            <p:nvPr userDrawn="1"/>
          </p:nvSpPr>
          <p:spPr bwMode="auto">
            <a:xfrm rot="16200000" flipH="1">
              <a:off x="845253" y="4847247"/>
              <a:ext cx="257056" cy="366001"/>
            </a:xfrm>
            <a:custGeom>
              <a:avLst/>
              <a:gdLst>
                <a:gd name="T0" fmla="*/ 451 w 451"/>
                <a:gd name="T1" fmla="*/ 0 h 1025"/>
                <a:gd name="T2" fmla="*/ 0 w 451"/>
                <a:gd name="T3" fmla="*/ 1025 h 1025"/>
                <a:gd name="T4" fmla="*/ 9 w 451"/>
                <a:gd name="T5" fmla="*/ 1025 h 1025"/>
                <a:gd name="T6" fmla="*/ 451 w 451"/>
                <a:gd name="T7" fmla="*/ 19 h 1025"/>
                <a:gd name="T8" fmla="*/ 451 w 451"/>
                <a:gd name="T9" fmla="*/ 0 h 1025"/>
              </a:gdLst>
              <a:ahLst/>
              <a:cxnLst>
                <a:cxn ang="0">
                  <a:pos x="T0" y="T1"/>
                </a:cxn>
                <a:cxn ang="0">
                  <a:pos x="T2" y="T3"/>
                </a:cxn>
                <a:cxn ang="0">
                  <a:pos x="T4" y="T5"/>
                </a:cxn>
                <a:cxn ang="0">
                  <a:pos x="T6" y="T7"/>
                </a:cxn>
                <a:cxn ang="0">
                  <a:pos x="T8" y="T9"/>
                </a:cxn>
              </a:cxnLst>
              <a:rect l="0" t="0" r="r" b="b"/>
              <a:pathLst>
                <a:path w="451" h="1025">
                  <a:moveTo>
                    <a:pt x="451" y="0"/>
                  </a:moveTo>
                  <a:lnTo>
                    <a:pt x="0" y="1025"/>
                  </a:lnTo>
                  <a:lnTo>
                    <a:pt x="9" y="1025"/>
                  </a:lnTo>
                  <a:lnTo>
                    <a:pt x="451" y="19"/>
                  </a:lnTo>
                  <a:lnTo>
                    <a:pt x="451"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3" name="Freeform 35"/>
            <p:cNvSpPr>
              <a:spLocks/>
            </p:cNvSpPr>
            <p:nvPr userDrawn="1"/>
          </p:nvSpPr>
          <p:spPr bwMode="auto">
            <a:xfrm rot="16200000" flipH="1">
              <a:off x="887632" y="4889625"/>
              <a:ext cx="222287" cy="316011"/>
            </a:xfrm>
            <a:custGeom>
              <a:avLst/>
              <a:gdLst>
                <a:gd name="T0" fmla="*/ 390 w 390"/>
                <a:gd name="T1" fmla="*/ 0 h 885"/>
                <a:gd name="T2" fmla="*/ 0 w 390"/>
                <a:gd name="T3" fmla="*/ 885 h 885"/>
                <a:gd name="T4" fmla="*/ 10 w 390"/>
                <a:gd name="T5" fmla="*/ 885 h 885"/>
                <a:gd name="T6" fmla="*/ 390 w 390"/>
                <a:gd name="T7" fmla="*/ 19 h 885"/>
                <a:gd name="T8" fmla="*/ 390 w 390"/>
                <a:gd name="T9" fmla="*/ 0 h 885"/>
              </a:gdLst>
              <a:ahLst/>
              <a:cxnLst>
                <a:cxn ang="0">
                  <a:pos x="T0" y="T1"/>
                </a:cxn>
                <a:cxn ang="0">
                  <a:pos x="T2" y="T3"/>
                </a:cxn>
                <a:cxn ang="0">
                  <a:pos x="T4" y="T5"/>
                </a:cxn>
                <a:cxn ang="0">
                  <a:pos x="T6" y="T7"/>
                </a:cxn>
                <a:cxn ang="0">
                  <a:pos x="T8" y="T9"/>
                </a:cxn>
              </a:cxnLst>
              <a:rect l="0" t="0" r="r" b="b"/>
              <a:pathLst>
                <a:path w="390" h="885">
                  <a:moveTo>
                    <a:pt x="390" y="0"/>
                  </a:moveTo>
                  <a:lnTo>
                    <a:pt x="0" y="885"/>
                  </a:lnTo>
                  <a:lnTo>
                    <a:pt x="10" y="885"/>
                  </a:lnTo>
                  <a:lnTo>
                    <a:pt x="390" y="19"/>
                  </a:lnTo>
                  <a:lnTo>
                    <a:pt x="390"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4" name="Freeform 36"/>
            <p:cNvSpPr>
              <a:spLocks/>
            </p:cNvSpPr>
            <p:nvPr userDrawn="1"/>
          </p:nvSpPr>
          <p:spPr bwMode="auto">
            <a:xfrm rot="16200000" flipH="1">
              <a:off x="929832" y="4931826"/>
              <a:ext cx="187520" cy="266377"/>
            </a:xfrm>
            <a:custGeom>
              <a:avLst/>
              <a:gdLst>
                <a:gd name="T0" fmla="*/ 329 w 329"/>
                <a:gd name="T1" fmla="*/ 0 h 746"/>
                <a:gd name="T2" fmla="*/ 0 w 329"/>
                <a:gd name="T3" fmla="*/ 746 h 746"/>
                <a:gd name="T4" fmla="*/ 10 w 329"/>
                <a:gd name="T5" fmla="*/ 746 h 746"/>
                <a:gd name="T6" fmla="*/ 329 w 329"/>
                <a:gd name="T7" fmla="*/ 20 h 746"/>
                <a:gd name="T8" fmla="*/ 329 w 329"/>
                <a:gd name="T9" fmla="*/ 0 h 746"/>
              </a:gdLst>
              <a:ahLst/>
              <a:cxnLst>
                <a:cxn ang="0">
                  <a:pos x="T0" y="T1"/>
                </a:cxn>
                <a:cxn ang="0">
                  <a:pos x="T2" y="T3"/>
                </a:cxn>
                <a:cxn ang="0">
                  <a:pos x="T4" y="T5"/>
                </a:cxn>
                <a:cxn ang="0">
                  <a:pos x="T6" y="T7"/>
                </a:cxn>
                <a:cxn ang="0">
                  <a:pos x="T8" y="T9"/>
                </a:cxn>
              </a:cxnLst>
              <a:rect l="0" t="0" r="r" b="b"/>
              <a:pathLst>
                <a:path w="329" h="746">
                  <a:moveTo>
                    <a:pt x="329" y="0"/>
                  </a:moveTo>
                  <a:lnTo>
                    <a:pt x="0" y="746"/>
                  </a:lnTo>
                  <a:lnTo>
                    <a:pt x="10" y="746"/>
                  </a:lnTo>
                  <a:lnTo>
                    <a:pt x="329" y="20"/>
                  </a:lnTo>
                  <a:lnTo>
                    <a:pt x="32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5" name="Freeform 37"/>
            <p:cNvSpPr>
              <a:spLocks/>
            </p:cNvSpPr>
            <p:nvPr userDrawn="1"/>
          </p:nvSpPr>
          <p:spPr bwMode="auto">
            <a:xfrm rot="16200000" flipH="1">
              <a:off x="972212" y="4974205"/>
              <a:ext cx="152751" cy="216387"/>
            </a:xfrm>
            <a:custGeom>
              <a:avLst/>
              <a:gdLst>
                <a:gd name="T0" fmla="*/ 268 w 268"/>
                <a:gd name="T1" fmla="*/ 0 h 606"/>
                <a:gd name="T2" fmla="*/ 0 w 268"/>
                <a:gd name="T3" fmla="*/ 606 h 606"/>
                <a:gd name="T4" fmla="*/ 10 w 268"/>
                <a:gd name="T5" fmla="*/ 606 h 606"/>
                <a:gd name="T6" fmla="*/ 268 w 268"/>
                <a:gd name="T7" fmla="*/ 19 h 606"/>
                <a:gd name="T8" fmla="*/ 268 w 268"/>
                <a:gd name="T9" fmla="*/ 0 h 606"/>
              </a:gdLst>
              <a:ahLst/>
              <a:cxnLst>
                <a:cxn ang="0">
                  <a:pos x="T0" y="T1"/>
                </a:cxn>
                <a:cxn ang="0">
                  <a:pos x="T2" y="T3"/>
                </a:cxn>
                <a:cxn ang="0">
                  <a:pos x="T4" y="T5"/>
                </a:cxn>
                <a:cxn ang="0">
                  <a:pos x="T6" y="T7"/>
                </a:cxn>
                <a:cxn ang="0">
                  <a:pos x="T8" y="T9"/>
                </a:cxn>
              </a:cxnLst>
              <a:rect l="0" t="0" r="r" b="b"/>
              <a:pathLst>
                <a:path w="268" h="606">
                  <a:moveTo>
                    <a:pt x="268" y="0"/>
                  </a:moveTo>
                  <a:lnTo>
                    <a:pt x="0" y="606"/>
                  </a:lnTo>
                  <a:lnTo>
                    <a:pt x="10" y="606"/>
                  </a:lnTo>
                  <a:lnTo>
                    <a:pt x="268" y="19"/>
                  </a:lnTo>
                  <a:lnTo>
                    <a:pt x="26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6" name="Freeform 38"/>
            <p:cNvSpPr>
              <a:spLocks/>
            </p:cNvSpPr>
            <p:nvPr userDrawn="1"/>
          </p:nvSpPr>
          <p:spPr bwMode="auto">
            <a:xfrm rot="16200000" flipH="1">
              <a:off x="1014519" y="5016513"/>
              <a:ext cx="117413" cy="167111"/>
            </a:xfrm>
            <a:custGeom>
              <a:avLst/>
              <a:gdLst>
                <a:gd name="T0" fmla="*/ 206 w 206"/>
                <a:gd name="T1" fmla="*/ 0 h 468"/>
                <a:gd name="T2" fmla="*/ 0 w 206"/>
                <a:gd name="T3" fmla="*/ 468 h 468"/>
                <a:gd name="T4" fmla="*/ 9 w 206"/>
                <a:gd name="T5" fmla="*/ 468 h 468"/>
                <a:gd name="T6" fmla="*/ 206 w 206"/>
                <a:gd name="T7" fmla="*/ 19 h 468"/>
                <a:gd name="T8" fmla="*/ 206 w 206"/>
                <a:gd name="T9" fmla="*/ 0 h 468"/>
              </a:gdLst>
              <a:ahLst/>
              <a:cxnLst>
                <a:cxn ang="0">
                  <a:pos x="T0" y="T1"/>
                </a:cxn>
                <a:cxn ang="0">
                  <a:pos x="T2" y="T3"/>
                </a:cxn>
                <a:cxn ang="0">
                  <a:pos x="T4" y="T5"/>
                </a:cxn>
                <a:cxn ang="0">
                  <a:pos x="T6" y="T7"/>
                </a:cxn>
                <a:cxn ang="0">
                  <a:pos x="T8" y="T9"/>
                </a:cxn>
              </a:cxnLst>
              <a:rect l="0" t="0" r="r" b="b"/>
              <a:pathLst>
                <a:path w="206" h="468">
                  <a:moveTo>
                    <a:pt x="206" y="0"/>
                  </a:moveTo>
                  <a:lnTo>
                    <a:pt x="0" y="468"/>
                  </a:lnTo>
                  <a:lnTo>
                    <a:pt x="9" y="468"/>
                  </a:lnTo>
                  <a:lnTo>
                    <a:pt x="206" y="19"/>
                  </a:lnTo>
                  <a:lnTo>
                    <a:pt x="20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7" name="Freeform 39"/>
            <p:cNvSpPr>
              <a:spLocks/>
            </p:cNvSpPr>
            <p:nvPr userDrawn="1"/>
          </p:nvSpPr>
          <p:spPr bwMode="auto">
            <a:xfrm rot="16200000" flipH="1">
              <a:off x="1056719" y="5058713"/>
              <a:ext cx="82646" cy="117478"/>
            </a:xfrm>
            <a:custGeom>
              <a:avLst/>
              <a:gdLst>
                <a:gd name="T0" fmla="*/ 145 w 145"/>
                <a:gd name="T1" fmla="*/ 0 h 329"/>
                <a:gd name="T2" fmla="*/ 0 w 145"/>
                <a:gd name="T3" fmla="*/ 329 h 329"/>
                <a:gd name="T4" fmla="*/ 9 w 145"/>
                <a:gd name="T5" fmla="*/ 329 h 329"/>
                <a:gd name="T6" fmla="*/ 145 w 145"/>
                <a:gd name="T7" fmla="*/ 19 h 329"/>
                <a:gd name="T8" fmla="*/ 145 w 145"/>
                <a:gd name="T9" fmla="*/ 0 h 329"/>
              </a:gdLst>
              <a:ahLst/>
              <a:cxnLst>
                <a:cxn ang="0">
                  <a:pos x="T0" y="T1"/>
                </a:cxn>
                <a:cxn ang="0">
                  <a:pos x="T2" y="T3"/>
                </a:cxn>
                <a:cxn ang="0">
                  <a:pos x="T4" y="T5"/>
                </a:cxn>
                <a:cxn ang="0">
                  <a:pos x="T6" y="T7"/>
                </a:cxn>
                <a:cxn ang="0">
                  <a:pos x="T8" y="T9"/>
                </a:cxn>
              </a:cxnLst>
              <a:rect l="0" t="0" r="r" b="b"/>
              <a:pathLst>
                <a:path w="145" h="329">
                  <a:moveTo>
                    <a:pt x="145" y="0"/>
                  </a:moveTo>
                  <a:lnTo>
                    <a:pt x="0" y="329"/>
                  </a:lnTo>
                  <a:lnTo>
                    <a:pt x="9" y="329"/>
                  </a:lnTo>
                  <a:lnTo>
                    <a:pt x="145" y="19"/>
                  </a:lnTo>
                  <a:lnTo>
                    <a:pt x="14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8" name="Freeform 40"/>
            <p:cNvSpPr>
              <a:spLocks/>
            </p:cNvSpPr>
            <p:nvPr userDrawn="1"/>
          </p:nvSpPr>
          <p:spPr bwMode="auto">
            <a:xfrm rot="16200000" flipH="1">
              <a:off x="1099099" y="5101092"/>
              <a:ext cx="47877" cy="67487"/>
            </a:xfrm>
            <a:custGeom>
              <a:avLst/>
              <a:gdLst>
                <a:gd name="T0" fmla="*/ 84 w 84"/>
                <a:gd name="T1" fmla="*/ 0 h 189"/>
                <a:gd name="T2" fmla="*/ 0 w 84"/>
                <a:gd name="T3" fmla="*/ 189 h 189"/>
                <a:gd name="T4" fmla="*/ 10 w 84"/>
                <a:gd name="T5" fmla="*/ 189 h 189"/>
                <a:gd name="T6" fmla="*/ 84 w 84"/>
                <a:gd name="T7" fmla="*/ 19 h 189"/>
                <a:gd name="T8" fmla="*/ 84 w 84"/>
                <a:gd name="T9" fmla="*/ 0 h 189"/>
              </a:gdLst>
              <a:ahLst/>
              <a:cxnLst>
                <a:cxn ang="0">
                  <a:pos x="T0" y="T1"/>
                </a:cxn>
                <a:cxn ang="0">
                  <a:pos x="T2" y="T3"/>
                </a:cxn>
                <a:cxn ang="0">
                  <a:pos x="T4" y="T5"/>
                </a:cxn>
                <a:cxn ang="0">
                  <a:pos x="T6" y="T7"/>
                </a:cxn>
                <a:cxn ang="0">
                  <a:pos x="T8" y="T9"/>
                </a:cxn>
              </a:cxnLst>
              <a:rect l="0" t="0" r="r" b="b"/>
              <a:pathLst>
                <a:path w="84" h="189">
                  <a:moveTo>
                    <a:pt x="84" y="0"/>
                  </a:moveTo>
                  <a:lnTo>
                    <a:pt x="0" y="189"/>
                  </a:lnTo>
                  <a:lnTo>
                    <a:pt x="10" y="189"/>
                  </a:lnTo>
                  <a:lnTo>
                    <a:pt x="84" y="19"/>
                  </a:lnTo>
                  <a:lnTo>
                    <a:pt x="8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59" name="Freeform 41"/>
            <p:cNvSpPr>
              <a:spLocks/>
            </p:cNvSpPr>
            <p:nvPr userDrawn="1"/>
          </p:nvSpPr>
          <p:spPr bwMode="auto">
            <a:xfrm rot="16200000" flipH="1">
              <a:off x="1141299" y="5143293"/>
              <a:ext cx="13109" cy="17854"/>
            </a:xfrm>
            <a:custGeom>
              <a:avLst/>
              <a:gdLst>
                <a:gd name="T0" fmla="*/ 23 w 23"/>
                <a:gd name="T1" fmla="*/ 19 h 50"/>
                <a:gd name="T2" fmla="*/ 23 w 23"/>
                <a:gd name="T3" fmla="*/ 0 h 50"/>
                <a:gd name="T4" fmla="*/ 0 w 23"/>
                <a:gd name="T5" fmla="*/ 50 h 50"/>
                <a:gd name="T6" fmla="*/ 10 w 23"/>
                <a:gd name="T7" fmla="*/ 50 h 50"/>
                <a:gd name="T8" fmla="*/ 23 w 23"/>
                <a:gd name="T9" fmla="*/ 19 h 50"/>
              </a:gdLst>
              <a:ahLst/>
              <a:cxnLst>
                <a:cxn ang="0">
                  <a:pos x="T0" y="T1"/>
                </a:cxn>
                <a:cxn ang="0">
                  <a:pos x="T2" y="T3"/>
                </a:cxn>
                <a:cxn ang="0">
                  <a:pos x="T4" y="T5"/>
                </a:cxn>
                <a:cxn ang="0">
                  <a:pos x="T6" y="T7"/>
                </a:cxn>
                <a:cxn ang="0">
                  <a:pos x="T8" y="T9"/>
                </a:cxn>
              </a:cxnLst>
              <a:rect l="0" t="0" r="r" b="b"/>
              <a:pathLst>
                <a:path w="23" h="50">
                  <a:moveTo>
                    <a:pt x="23" y="19"/>
                  </a:moveTo>
                  <a:lnTo>
                    <a:pt x="23" y="0"/>
                  </a:lnTo>
                  <a:lnTo>
                    <a:pt x="0" y="50"/>
                  </a:lnTo>
                  <a:lnTo>
                    <a:pt x="10" y="50"/>
                  </a:lnTo>
                  <a:lnTo>
                    <a:pt x="23" y="1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grpSp>
      <p:grpSp>
        <p:nvGrpSpPr>
          <p:cNvPr id="4" name="グループ化 3"/>
          <p:cNvGrpSpPr/>
          <p:nvPr userDrawn="1"/>
        </p:nvGrpSpPr>
        <p:grpSpPr>
          <a:xfrm>
            <a:off x="-13393" y="2497031"/>
            <a:ext cx="1187624" cy="2646469"/>
            <a:chOff x="-2672504" y="2497031"/>
            <a:chExt cx="1187624" cy="2646469"/>
          </a:xfrm>
        </p:grpSpPr>
        <p:sp>
          <p:nvSpPr>
            <p:cNvPr id="55" name="Freeform 112"/>
            <p:cNvSpPr>
              <a:spLocks/>
            </p:cNvSpPr>
            <p:nvPr/>
          </p:nvSpPr>
          <p:spPr bwMode="auto">
            <a:xfrm rot="5400000">
              <a:off x="-3401925" y="3226453"/>
              <a:ext cx="2646468" cy="1187623"/>
            </a:xfrm>
            <a:custGeom>
              <a:avLst/>
              <a:gdLst>
                <a:gd name="T0" fmla="*/ 3864 w 3864"/>
                <a:gd name="T1" fmla="*/ 0 h 1734"/>
                <a:gd name="T2" fmla="*/ 0 w 3864"/>
                <a:gd name="T3" fmla="*/ 1734 h 1734"/>
                <a:gd name="T4" fmla="*/ 21 w 3864"/>
                <a:gd name="T5" fmla="*/ 1734 h 1734"/>
                <a:gd name="T6" fmla="*/ 3864 w 3864"/>
                <a:gd name="T7" fmla="*/ 12 h 1734"/>
                <a:gd name="T8" fmla="*/ 3864 w 3864"/>
                <a:gd name="T9" fmla="*/ 0 h 1734"/>
              </a:gdLst>
              <a:ahLst/>
              <a:cxnLst>
                <a:cxn ang="0">
                  <a:pos x="T0" y="T1"/>
                </a:cxn>
                <a:cxn ang="0">
                  <a:pos x="T2" y="T3"/>
                </a:cxn>
                <a:cxn ang="0">
                  <a:pos x="T4" y="T5"/>
                </a:cxn>
                <a:cxn ang="0">
                  <a:pos x="T6" y="T7"/>
                </a:cxn>
                <a:cxn ang="0">
                  <a:pos x="T8" y="T9"/>
                </a:cxn>
              </a:cxnLst>
              <a:rect l="0" t="0" r="r" b="b"/>
              <a:pathLst>
                <a:path w="3864" h="1734">
                  <a:moveTo>
                    <a:pt x="3864" y="0"/>
                  </a:moveTo>
                  <a:lnTo>
                    <a:pt x="0" y="1734"/>
                  </a:lnTo>
                  <a:lnTo>
                    <a:pt x="21" y="1734"/>
                  </a:lnTo>
                  <a:lnTo>
                    <a:pt x="3864" y="12"/>
                  </a:lnTo>
                  <a:lnTo>
                    <a:pt x="386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6" name="Freeform 114"/>
            <p:cNvSpPr>
              <a:spLocks/>
            </p:cNvSpPr>
            <p:nvPr/>
          </p:nvSpPr>
          <p:spPr bwMode="auto">
            <a:xfrm rot="5400000">
              <a:off x="-3346106" y="3373365"/>
              <a:ext cx="2443737" cy="1096532"/>
            </a:xfrm>
            <a:custGeom>
              <a:avLst/>
              <a:gdLst>
                <a:gd name="T0" fmla="*/ 24 w 3568"/>
                <a:gd name="T1" fmla="*/ 1601 h 1601"/>
                <a:gd name="T2" fmla="*/ 3568 w 3568"/>
                <a:gd name="T3" fmla="*/ 12 h 1601"/>
                <a:gd name="T4" fmla="*/ 3568 w 3568"/>
                <a:gd name="T5" fmla="*/ 0 h 1601"/>
                <a:gd name="T6" fmla="*/ 0 w 3568"/>
                <a:gd name="T7" fmla="*/ 1601 h 1601"/>
                <a:gd name="T8" fmla="*/ 24 w 3568"/>
                <a:gd name="T9" fmla="*/ 1601 h 1601"/>
              </a:gdLst>
              <a:ahLst/>
              <a:cxnLst>
                <a:cxn ang="0">
                  <a:pos x="T0" y="T1"/>
                </a:cxn>
                <a:cxn ang="0">
                  <a:pos x="T2" y="T3"/>
                </a:cxn>
                <a:cxn ang="0">
                  <a:pos x="T4" y="T5"/>
                </a:cxn>
                <a:cxn ang="0">
                  <a:pos x="T6" y="T7"/>
                </a:cxn>
                <a:cxn ang="0">
                  <a:pos x="T8" y="T9"/>
                </a:cxn>
              </a:cxnLst>
              <a:rect l="0" t="0" r="r" b="b"/>
              <a:pathLst>
                <a:path w="3568" h="1601">
                  <a:moveTo>
                    <a:pt x="24" y="1601"/>
                  </a:moveTo>
                  <a:lnTo>
                    <a:pt x="3568" y="12"/>
                  </a:lnTo>
                  <a:lnTo>
                    <a:pt x="3568" y="0"/>
                  </a:lnTo>
                  <a:lnTo>
                    <a:pt x="0" y="1601"/>
                  </a:lnTo>
                  <a:lnTo>
                    <a:pt x="24" y="1601"/>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7" name="Freeform 115"/>
            <p:cNvSpPr>
              <a:spLocks/>
            </p:cNvSpPr>
            <p:nvPr/>
          </p:nvSpPr>
          <p:spPr bwMode="auto">
            <a:xfrm rot="5400000">
              <a:off x="-3318368" y="3446308"/>
              <a:ext cx="2343056" cy="1051328"/>
            </a:xfrm>
            <a:custGeom>
              <a:avLst/>
              <a:gdLst>
                <a:gd name="T0" fmla="*/ 23 w 3421"/>
                <a:gd name="T1" fmla="*/ 1535 h 1535"/>
                <a:gd name="T2" fmla="*/ 3421 w 3421"/>
                <a:gd name="T3" fmla="*/ 12 h 1535"/>
                <a:gd name="T4" fmla="*/ 3421 w 3421"/>
                <a:gd name="T5" fmla="*/ 0 h 1535"/>
                <a:gd name="T6" fmla="*/ 0 w 3421"/>
                <a:gd name="T7" fmla="*/ 1535 h 1535"/>
                <a:gd name="T8" fmla="*/ 23 w 3421"/>
                <a:gd name="T9" fmla="*/ 1535 h 1535"/>
              </a:gdLst>
              <a:ahLst/>
              <a:cxnLst>
                <a:cxn ang="0">
                  <a:pos x="T0" y="T1"/>
                </a:cxn>
                <a:cxn ang="0">
                  <a:pos x="T2" y="T3"/>
                </a:cxn>
                <a:cxn ang="0">
                  <a:pos x="T4" y="T5"/>
                </a:cxn>
                <a:cxn ang="0">
                  <a:pos x="T6" y="T7"/>
                </a:cxn>
                <a:cxn ang="0">
                  <a:pos x="T8" y="T9"/>
                </a:cxn>
              </a:cxnLst>
              <a:rect l="0" t="0" r="r" b="b"/>
              <a:pathLst>
                <a:path w="3421" h="1535">
                  <a:moveTo>
                    <a:pt x="23" y="1535"/>
                  </a:moveTo>
                  <a:lnTo>
                    <a:pt x="3421" y="12"/>
                  </a:lnTo>
                  <a:lnTo>
                    <a:pt x="3421" y="0"/>
                  </a:lnTo>
                  <a:lnTo>
                    <a:pt x="0" y="1535"/>
                  </a:lnTo>
                  <a:lnTo>
                    <a:pt x="23" y="1535"/>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8" name="Freeform 116"/>
            <p:cNvSpPr>
              <a:spLocks/>
            </p:cNvSpPr>
            <p:nvPr/>
          </p:nvSpPr>
          <p:spPr bwMode="auto">
            <a:xfrm rot="5400000">
              <a:off x="-3290286" y="3520277"/>
              <a:ext cx="2241006" cy="1005439"/>
            </a:xfrm>
            <a:custGeom>
              <a:avLst/>
              <a:gdLst>
                <a:gd name="T0" fmla="*/ 23 w 3272"/>
                <a:gd name="T1" fmla="*/ 1468 h 1468"/>
                <a:gd name="T2" fmla="*/ 3272 w 3272"/>
                <a:gd name="T3" fmla="*/ 11 h 1468"/>
                <a:gd name="T4" fmla="*/ 3272 w 3272"/>
                <a:gd name="T5" fmla="*/ 0 h 1468"/>
                <a:gd name="T6" fmla="*/ 0 w 3272"/>
                <a:gd name="T7" fmla="*/ 1468 h 1468"/>
                <a:gd name="T8" fmla="*/ 23 w 3272"/>
                <a:gd name="T9" fmla="*/ 1468 h 1468"/>
              </a:gdLst>
              <a:ahLst/>
              <a:cxnLst>
                <a:cxn ang="0">
                  <a:pos x="T0" y="T1"/>
                </a:cxn>
                <a:cxn ang="0">
                  <a:pos x="T2" y="T3"/>
                </a:cxn>
                <a:cxn ang="0">
                  <a:pos x="T4" y="T5"/>
                </a:cxn>
                <a:cxn ang="0">
                  <a:pos x="T6" y="T7"/>
                </a:cxn>
                <a:cxn ang="0">
                  <a:pos x="T8" y="T9"/>
                </a:cxn>
              </a:cxnLst>
              <a:rect l="0" t="0" r="r" b="b"/>
              <a:pathLst>
                <a:path w="3272" h="1468">
                  <a:moveTo>
                    <a:pt x="23" y="1468"/>
                  </a:moveTo>
                  <a:lnTo>
                    <a:pt x="3272" y="11"/>
                  </a:lnTo>
                  <a:lnTo>
                    <a:pt x="3272" y="0"/>
                  </a:lnTo>
                  <a:lnTo>
                    <a:pt x="0" y="1468"/>
                  </a:lnTo>
                  <a:lnTo>
                    <a:pt x="23" y="146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59" name="Freeform 117"/>
            <p:cNvSpPr>
              <a:spLocks/>
            </p:cNvSpPr>
            <p:nvPr/>
          </p:nvSpPr>
          <p:spPr bwMode="auto">
            <a:xfrm rot="5400000">
              <a:off x="-3261863" y="3593904"/>
              <a:ext cx="2138955" cy="960235"/>
            </a:xfrm>
            <a:custGeom>
              <a:avLst/>
              <a:gdLst>
                <a:gd name="T0" fmla="*/ 21 w 3123"/>
                <a:gd name="T1" fmla="*/ 1402 h 1402"/>
                <a:gd name="T2" fmla="*/ 3123 w 3123"/>
                <a:gd name="T3" fmla="*/ 12 h 1402"/>
                <a:gd name="T4" fmla="*/ 3123 w 3123"/>
                <a:gd name="T5" fmla="*/ 0 h 1402"/>
                <a:gd name="T6" fmla="*/ 0 w 3123"/>
                <a:gd name="T7" fmla="*/ 1402 h 1402"/>
                <a:gd name="T8" fmla="*/ 21 w 3123"/>
                <a:gd name="T9" fmla="*/ 1402 h 1402"/>
              </a:gdLst>
              <a:ahLst/>
              <a:cxnLst>
                <a:cxn ang="0">
                  <a:pos x="T0" y="T1"/>
                </a:cxn>
                <a:cxn ang="0">
                  <a:pos x="T2" y="T3"/>
                </a:cxn>
                <a:cxn ang="0">
                  <a:pos x="T4" y="T5"/>
                </a:cxn>
                <a:cxn ang="0">
                  <a:pos x="T6" y="T7"/>
                </a:cxn>
                <a:cxn ang="0">
                  <a:pos x="T8" y="T9"/>
                </a:cxn>
              </a:cxnLst>
              <a:rect l="0" t="0" r="r" b="b"/>
              <a:pathLst>
                <a:path w="3123" h="1402">
                  <a:moveTo>
                    <a:pt x="21" y="1402"/>
                  </a:moveTo>
                  <a:lnTo>
                    <a:pt x="3123" y="12"/>
                  </a:lnTo>
                  <a:lnTo>
                    <a:pt x="3123" y="0"/>
                  </a:lnTo>
                  <a:lnTo>
                    <a:pt x="0" y="1402"/>
                  </a:lnTo>
                  <a:lnTo>
                    <a:pt x="21" y="140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0" name="Freeform 118"/>
            <p:cNvSpPr>
              <a:spLocks/>
            </p:cNvSpPr>
            <p:nvPr/>
          </p:nvSpPr>
          <p:spPr bwMode="auto">
            <a:xfrm rot="5400000">
              <a:off x="-3234124" y="3666846"/>
              <a:ext cx="2038274" cy="915032"/>
            </a:xfrm>
            <a:custGeom>
              <a:avLst/>
              <a:gdLst>
                <a:gd name="T0" fmla="*/ 23 w 2976"/>
                <a:gd name="T1" fmla="*/ 1336 h 1336"/>
                <a:gd name="T2" fmla="*/ 2976 w 2976"/>
                <a:gd name="T3" fmla="*/ 12 h 1336"/>
                <a:gd name="T4" fmla="*/ 2976 w 2976"/>
                <a:gd name="T5" fmla="*/ 0 h 1336"/>
                <a:gd name="T6" fmla="*/ 0 w 2976"/>
                <a:gd name="T7" fmla="*/ 1336 h 1336"/>
                <a:gd name="T8" fmla="*/ 23 w 2976"/>
                <a:gd name="T9" fmla="*/ 1336 h 1336"/>
              </a:gdLst>
              <a:ahLst/>
              <a:cxnLst>
                <a:cxn ang="0">
                  <a:pos x="T0" y="T1"/>
                </a:cxn>
                <a:cxn ang="0">
                  <a:pos x="T2" y="T3"/>
                </a:cxn>
                <a:cxn ang="0">
                  <a:pos x="T4" y="T5"/>
                </a:cxn>
                <a:cxn ang="0">
                  <a:pos x="T6" y="T7"/>
                </a:cxn>
                <a:cxn ang="0">
                  <a:pos x="T8" y="T9"/>
                </a:cxn>
              </a:cxnLst>
              <a:rect l="0" t="0" r="r" b="b"/>
              <a:pathLst>
                <a:path w="2976" h="1336">
                  <a:moveTo>
                    <a:pt x="23" y="1336"/>
                  </a:moveTo>
                  <a:lnTo>
                    <a:pt x="2976" y="12"/>
                  </a:lnTo>
                  <a:lnTo>
                    <a:pt x="2976" y="0"/>
                  </a:lnTo>
                  <a:lnTo>
                    <a:pt x="0" y="1336"/>
                  </a:lnTo>
                  <a:lnTo>
                    <a:pt x="23" y="133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1" name="Freeform 119"/>
            <p:cNvSpPr>
              <a:spLocks/>
            </p:cNvSpPr>
            <p:nvPr/>
          </p:nvSpPr>
          <p:spPr bwMode="auto">
            <a:xfrm rot="5400000">
              <a:off x="-3206044" y="3740816"/>
              <a:ext cx="1936224" cy="869143"/>
            </a:xfrm>
            <a:custGeom>
              <a:avLst/>
              <a:gdLst>
                <a:gd name="T0" fmla="*/ 23 w 2827"/>
                <a:gd name="T1" fmla="*/ 1269 h 1269"/>
                <a:gd name="T2" fmla="*/ 2827 w 2827"/>
                <a:gd name="T3" fmla="*/ 12 h 1269"/>
                <a:gd name="T4" fmla="*/ 2827 w 2827"/>
                <a:gd name="T5" fmla="*/ 0 h 1269"/>
                <a:gd name="T6" fmla="*/ 0 w 2827"/>
                <a:gd name="T7" fmla="*/ 1269 h 1269"/>
                <a:gd name="T8" fmla="*/ 23 w 2827"/>
                <a:gd name="T9" fmla="*/ 1269 h 1269"/>
              </a:gdLst>
              <a:ahLst/>
              <a:cxnLst>
                <a:cxn ang="0">
                  <a:pos x="T0" y="T1"/>
                </a:cxn>
                <a:cxn ang="0">
                  <a:pos x="T2" y="T3"/>
                </a:cxn>
                <a:cxn ang="0">
                  <a:pos x="T4" y="T5"/>
                </a:cxn>
                <a:cxn ang="0">
                  <a:pos x="T6" y="T7"/>
                </a:cxn>
                <a:cxn ang="0">
                  <a:pos x="T8" y="T9"/>
                </a:cxn>
              </a:cxnLst>
              <a:rect l="0" t="0" r="r" b="b"/>
              <a:pathLst>
                <a:path w="2827" h="1269">
                  <a:moveTo>
                    <a:pt x="23" y="1269"/>
                  </a:moveTo>
                  <a:lnTo>
                    <a:pt x="2827" y="12"/>
                  </a:lnTo>
                  <a:lnTo>
                    <a:pt x="2827" y="0"/>
                  </a:lnTo>
                  <a:lnTo>
                    <a:pt x="0" y="1269"/>
                  </a:lnTo>
                  <a:lnTo>
                    <a:pt x="23" y="126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2" name="Freeform 120"/>
            <p:cNvSpPr>
              <a:spLocks/>
            </p:cNvSpPr>
            <p:nvPr/>
          </p:nvSpPr>
          <p:spPr bwMode="auto">
            <a:xfrm rot="5400000">
              <a:off x="-3178647" y="3813416"/>
              <a:ext cx="1836227" cy="823940"/>
            </a:xfrm>
            <a:custGeom>
              <a:avLst/>
              <a:gdLst>
                <a:gd name="T0" fmla="*/ 24 w 2681"/>
                <a:gd name="T1" fmla="*/ 1203 h 1203"/>
                <a:gd name="T2" fmla="*/ 2681 w 2681"/>
                <a:gd name="T3" fmla="*/ 12 h 1203"/>
                <a:gd name="T4" fmla="*/ 2681 w 2681"/>
                <a:gd name="T5" fmla="*/ 0 h 1203"/>
                <a:gd name="T6" fmla="*/ 0 w 2681"/>
                <a:gd name="T7" fmla="*/ 1203 h 1203"/>
                <a:gd name="T8" fmla="*/ 24 w 2681"/>
                <a:gd name="T9" fmla="*/ 1203 h 1203"/>
              </a:gdLst>
              <a:ahLst/>
              <a:cxnLst>
                <a:cxn ang="0">
                  <a:pos x="T0" y="T1"/>
                </a:cxn>
                <a:cxn ang="0">
                  <a:pos x="T2" y="T3"/>
                </a:cxn>
                <a:cxn ang="0">
                  <a:pos x="T4" y="T5"/>
                </a:cxn>
                <a:cxn ang="0">
                  <a:pos x="T6" y="T7"/>
                </a:cxn>
                <a:cxn ang="0">
                  <a:pos x="T8" y="T9"/>
                </a:cxn>
              </a:cxnLst>
              <a:rect l="0" t="0" r="r" b="b"/>
              <a:pathLst>
                <a:path w="2681" h="1203">
                  <a:moveTo>
                    <a:pt x="24" y="1203"/>
                  </a:moveTo>
                  <a:lnTo>
                    <a:pt x="2681" y="12"/>
                  </a:lnTo>
                  <a:lnTo>
                    <a:pt x="2681" y="0"/>
                  </a:lnTo>
                  <a:lnTo>
                    <a:pt x="0" y="1203"/>
                  </a:lnTo>
                  <a:lnTo>
                    <a:pt x="24" y="1203"/>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3" name="Freeform 121"/>
            <p:cNvSpPr>
              <a:spLocks/>
            </p:cNvSpPr>
            <p:nvPr/>
          </p:nvSpPr>
          <p:spPr bwMode="auto">
            <a:xfrm rot="5400000">
              <a:off x="-3150566" y="3887386"/>
              <a:ext cx="1734177" cy="778051"/>
            </a:xfrm>
            <a:custGeom>
              <a:avLst/>
              <a:gdLst>
                <a:gd name="T0" fmla="*/ 24 w 2532"/>
                <a:gd name="T1" fmla="*/ 1136 h 1136"/>
                <a:gd name="T2" fmla="*/ 2532 w 2532"/>
                <a:gd name="T3" fmla="*/ 11 h 1136"/>
                <a:gd name="T4" fmla="*/ 2532 w 2532"/>
                <a:gd name="T5" fmla="*/ 0 h 1136"/>
                <a:gd name="T6" fmla="*/ 0 w 2532"/>
                <a:gd name="T7" fmla="*/ 1136 h 1136"/>
                <a:gd name="T8" fmla="*/ 24 w 2532"/>
                <a:gd name="T9" fmla="*/ 1136 h 1136"/>
              </a:gdLst>
              <a:ahLst/>
              <a:cxnLst>
                <a:cxn ang="0">
                  <a:pos x="T0" y="T1"/>
                </a:cxn>
                <a:cxn ang="0">
                  <a:pos x="T2" y="T3"/>
                </a:cxn>
                <a:cxn ang="0">
                  <a:pos x="T4" y="T5"/>
                </a:cxn>
                <a:cxn ang="0">
                  <a:pos x="T6" y="T7"/>
                </a:cxn>
                <a:cxn ang="0">
                  <a:pos x="T8" y="T9"/>
                </a:cxn>
              </a:cxnLst>
              <a:rect l="0" t="0" r="r" b="b"/>
              <a:pathLst>
                <a:path w="2532" h="1136">
                  <a:moveTo>
                    <a:pt x="24" y="1136"/>
                  </a:moveTo>
                  <a:lnTo>
                    <a:pt x="2532" y="11"/>
                  </a:lnTo>
                  <a:lnTo>
                    <a:pt x="2532" y="0"/>
                  </a:lnTo>
                  <a:lnTo>
                    <a:pt x="0" y="1136"/>
                  </a:lnTo>
                  <a:lnTo>
                    <a:pt x="24" y="113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4" name="Freeform 122"/>
            <p:cNvSpPr>
              <a:spLocks/>
            </p:cNvSpPr>
            <p:nvPr/>
          </p:nvSpPr>
          <p:spPr bwMode="auto">
            <a:xfrm rot="5400000">
              <a:off x="-3122142" y="3961013"/>
              <a:ext cx="1632126" cy="732847"/>
            </a:xfrm>
            <a:custGeom>
              <a:avLst/>
              <a:gdLst>
                <a:gd name="T0" fmla="*/ 22 w 2383"/>
                <a:gd name="T1" fmla="*/ 1070 h 1070"/>
                <a:gd name="T2" fmla="*/ 2383 w 2383"/>
                <a:gd name="T3" fmla="*/ 12 h 1070"/>
                <a:gd name="T4" fmla="*/ 2383 w 2383"/>
                <a:gd name="T5" fmla="*/ 0 h 1070"/>
                <a:gd name="T6" fmla="*/ 0 w 2383"/>
                <a:gd name="T7" fmla="*/ 1070 h 1070"/>
                <a:gd name="T8" fmla="*/ 22 w 2383"/>
                <a:gd name="T9" fmla="*/ 1070 h 1070"/>
              </a:gdLst>
              <a:ahLst/>
              <a:cxnLst>
                <a:cxn ang="0">
                  <a:pos x="T0" y="T1"/>
                </a:cxn>
                <a:cxn ang="0">
                  <a:pos x="T2" y="T3"/>
                </a:cxn>
                <a:cxn ang="0">
                  <a:pos x="T4" y="T5"/>
                </a:cxn>
                <a:cxn ang="0">
                  <a:pos x="T6" y="T7"/>
                </a:cxn>
                <a:cxn ang="0">
                  <a:pos x="T8" y="T9"/>
                </a:cxn>
              </a:cxnLst>
              <a:rect l="0" t="0" r="r" b="b"/>
              <a:pathLst>
                <a:path w="2383" h="1070">
                  <a:moveTo>
                    <a:pt x="22" y="1070"/>
                  </a:moveTo>
                  <a:lnTo>
                    <a:pt x="2383" y="12"/>
                  </a:lnTo>
                  <a:lnTo>
                    <a:pt x="2383" y="0"/>
                  </a:lnTo>
                  <a:lnTo>
                    <a:pt x="0" y="1070"/>
                  </a:lnTo>
                  <a:lnTo>
                    <a:pt x="22" y="107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5" name="Freeform 123"/>
            <p:cNvSpPr>
              <a:spLocks/>
            </p:cNvSpPr>
            <p:nvPr/>
          </p:nvSpPr>
          <p:spPr bwMode="auto">
            <a:xfrm rot="5400000">
              <a:off x="-3094404" y="4033955"/>
              <a:ext cx="1531445" cy="687644"/>
            </a:xfrm>
            <a:custGeom>
              <a:avLst/>
              <a:gdLst>
                <a:gd name="T0" fmla="*/ 24 w 2236"/>
                <a:gd name="T1" fmla="*/ 1004 h 1004"/>
                <a:gd name="T2" fmla="*/ 2236 w 2236"/>
                <a:gd name="T3" fmla="*/ 12 h 1004"/>
                <a:gd name="T4" fmla="*/ 2236 w 2236"/>
                <a:gd name="T5" fmla="*/ 0 h 1004"/>
                <a:gd name="T6" fmla="*/ 0 w 2236"/>
                <a:gd name="T7" fmla="*/ 1004 h 1004"/>
                <a:gd name="T8" fmla="*/ 24 w 2236"/>
                <a:gd name="T9" fmla="*/ 1004 h 1004"/>
              </a:gdLst>
              <a:ahLst/>
              <a:cxnLst>
                <a:cxn ang="0">
                  <a:pos x="T0" y="T1"/>
                </a:cxn>
                <a:cxn ang="0">
                  <a:pos x="T2" y="T3"/>
                </a:cxn>
                <a:cxn ang="0">
                  <a:pos x="T4" y="T5"/>
                </a:cxn>
                <a:cxn ang="0">
                  <a:pos x="T6" y="T7"/>
                </a:cxn>
                <a:cxn ang="0">
                  <a:pos x="T8" y="T9"/>
                </a:cxn>
              </a:cxnLst>
              <a:rect l="0" t="0" r="r" b="b"/>
              <a:pathLst>
                <a:path w="2236" h="1004">
                  <a:moveTo>
                    <a:pt x="24" y="1004"/>
                  </a:moveTo>
                  <a:lnTo>
                    <a:pt x="2236" y="12"/>
                  </a:lnTo>
                  <a:lnTo>
                    <a:pt x="2236" y="0"/>
                  </a:lnTo>
                  <a:lnTo>
                    <a:pt x="0" y="1004"/>
                  </a:lnTo>
                  <a:lnTo>
                    <a:pt x="24" y="100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6" name="Freeform 124"/>
            <p:cNvSpPr>
              <a:spLocks/>
            </p:cNvSpPr>
            <p:nvPr/>
          </p:nvSpPr>
          <p:spPr bwMode="auto">
            <a:xfrm rot="5400000">
              <a:off x="-3066323" y="4107924"/>
              <a:ext cx="1429395" cy="641755"/>
            </a:xfrm>
            <a:custGeom>
              <a:avLst/>
              <a:gdLst>
                <a:gd name="T0" fmla="*/ 24 w 2087"/>
                <a:gd name="T1" fmla="*/ 937 h 937"/>
                <a:gd name="T2" fmla="*/ 2087 w 2087"/>
                <a:gd name="T3" fmla="*/ 12 h 937"/>
                <a:gd name="T4" fmla="*/ 2087 w 2087"/>
                <a:gd name="T5" fmla="*/ 0 h 937"/>
                <a:gd name="T6" fmla="*/ 0 w 2087"/>
                <a:gd name="T7" fmla="*/ 937 h 937"/>
                <a:gd name="T8" fmla="*/ 24 w 2087"/>
                <a:gd name="T9" fmla="*/ 937 h 937"/>
              </a:gdLst>
              <a:ahLst/>
              <a:cxnLst>
                <a:cxn ang="0">
                  <a:pos x="T0" y="T1"/>
                </a:cxn>
                <a:cxn ang="0">
                  <a:pos x="T2" y="T3"/>
                </a:cxn>
                <a:cxn ang="0">
                  <a:pos x="T4" y="T5"/>
                </a:cxn>
                <a:cxn ang="0">
                  <a:pos x="T6" y="T7"/>
                </a:cxn>
                <a:cxn ang="0">
                  <a:pos x="T8" y="T9"/>
                </a:cxn>
              </a:cxnLst>
              <a:rect l="0" t="0" r="r" b="b"/>
              <a:pathLst>
                <a:path w="2087" h="937">
                  <a:moveTo>
                    <a:pt x="24" y="937"/>
                  </a:moveTo>
                  <a:lnTo>
                    <a:pt x="2087" y="12"/>
                  </a:lnTo>
                  <a:lnTo>
                    <a:pt x="2087" y="0"/>
                  </a:lnTo>
                  <a:lnTo>
                    <a:pt x="0" y="937"/>
                  </a:lnTo>
                  <a:lnTo>
                    <a:pt x="24" y="937"/>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7" name="Freeform 125"/>
            <p:cNvSpPr>
              <a:spLocks/>
            </p:cNvSpPr>
            <p:nvPr/>
          </p:nvSpPr>
          <p:spPr bwMode="auto">
            <a:xfrm rot="5400000">
              <a:off x="-3038584" y="4180866"/>
              <a:ext cx="1328714" cy="596552"/>
            </a:xfrm>
            <a:custGeom>
              <a:avLst/>
              <a:gdLst>
                <a:gd name="T0" fmla="*/ 24 w 1940"/>
                <a:gd name="T1" fmla="*/ 871 h 871"/>
                <a:gd name="T2" fmla="*/ 1940 w 1940"/>
                <a:gd name="T3" fmla="*/ 12 h 871"/>
                <a:gd name="T4" fmla="*/ 1940 w 1940"/>
                <a:gd name="T5" fmla="*/ 0 h 871"/>
                <a:gd name="T6" fmla="*/ 0 w 1940"/>
                <a:gd name="T7" fmla="*/ 871 h 871"/>
                <a:gd name="T8" fmla="*/ 24 w 1940"/>
                <a:gd name="T9" fmla="*/ 871 h 871"/>
              </a:gdLst>
              <a:ahLst/>
              <a:cxnLst>
                <a:cxn ang="0">
                  <a:pos x="T0" y="T1"/>
                </a:cxn>
                <a:cxn ang="0">
                  <a:pos x="T2" y="T3"/>
                </a:cxn>
                <a:cxn ang="0">
                  <a:pos x="T4" y="T5"/>
                </a:cxn>
                <a:cxn ang="0">
                  <a:pos x="T6" y="T7"/>
                </a:cxn>
                <a:cxn ang="0">
                  <a:pos x="T8" y="T9"/>
                </a:cxn>
              </a:cxnLst>
              <a:rect l="0" t="0" r="r" b="b"/>
              <a:pathLst>
                <a:path w="1940" h="871">
                  <a:moveTo>
                    <a:pt x="24" y="871"/>
                  </a:moveTo>
                  <a:lnTo>
                    <a:pt x="1940" y="12"/>
                  </a:lnTo>
                  <a:lnTo>
                    <a:pt x="1940" y="0"/>
                  </a:lnTo>
                  <a:lnTo>
                    <a:pt x="0" y="871"/>
                  </a:lnTo>
                  <a:lnTo>
                    <a:pt x="24" y="871"/>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8" name="Freeform 126"/>
            <p:cNvSpPr>
              <a:spLocks/>
            </p:cNvSpPr>
            <p:nvPr/>
          </p:nvSpPr>
          <p:spPr bwMode="auto">
            <a:xfrm rot="5400000">
              <a:off x="-3010504" y="4254836"/>
              <a:ext cx="1226663" cy="550663"/>
            </a:xfrm>
            <a:custGeom>
              <a:avLst/>
              <a:gdLst>
                <a:gd name="T0" fmla="*/ 24 w 1791"/>
                <a:gd name="T1" fmla="*/ 804 h 804"/>
                <a:gd name="T2" fmla="*/ 1791 w 1791"/>
                <a:gd name="T3" fmla="*/ 11 h 804"/>
                <a:gd name="T4" fmla="*/ 1791 w 1791"/>
                <a:gd name="T5" fmla="*/ 0 h 804"/>
                <a:gd name="T6" fmla="*/ 0 w 1791"/>
                <a:gd name="T7" fmla="*/ 804 h 804"/>
                <a:gd name="T8" fmla="*/ 24 w 1791"/>
                <a:gd name="T9" fmla="*/ 804 h 804"/>
              </a:gdLst>
              <a:ahLst/>
              <a:cxnLst>
                <a:cxn ang="0">
                  <a:pos x="T0" y="T1"/>
                </a:cxn>
                <a:cxn ang="0">
                  <a:pos x="T2" y="T3"/>
                </a:cxn>
                <a:cxn ang="0">
                  <a:pos x="T4" y="T5"/>
                </a:cxn>
                <a:cxn ang="0">
                  <a:pos x="T6" y="T7"/>
                </a:cxn>
                <a:cxn ang="0">
                  <a:pos x="T8" y="T9"/>
                </a:cxn>
              </a:cxnLst>
              <a:rect l="0" t="0" r="r" b="b"/>
              <a:pathLst>
                <a:path w="1791" h="804">
                  <a:moveTo>
                    <a:pt x="24" y="804"/>
                  </a:moveTo>
                  <a:lnTo>
                    <a:pt x="1791" y="11"/>
                  </a:lnTo>
                  <a:lnTo>
                    <a:pt x="1791" y="0"/>
                  </a:lnTo>
                  <a:lnTo>
                    <a:pt x="0" y="804"/>
                  </a:lnTo>
                  <a:lnTo>
                    <a:pt x="24" y="80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69" name="Freeform 127"/>
            <p:cNvSpPr>
              <a:spLocks/>
            </p:cNvSpPr>
            <p:nvPr/>
          </p:nvSpPr>
          <p:spPr bwMode="auto">
            <a:xfrm rot="5400000">
              <a:off x="-2982079" y="4328463"/>
              <a:ext cx="1124612" cy="505459"/>
            </a:xfrm>
            <a:custGeom>
              <a:avLst/>
              <a:gdLst>
                <a:gd name="T0" fmla="*/ 21 w 1642"/>
                <a:gd name="T1" fmla="*/ 738 h 738"/>
                <a:gd name="T2" fmla="*/ 1642 w 1642"/>
                <a:gd name="T3" fmla="*/ 12 h 738"/>
                <a:gd name="T4" fmla="*/ 1642 w 1642"/>
                <a:gd name="T5" fmla="*/ 0 h 738"/>
                <a:gd name="T6" fmla="*/ 0 w 1642"/>
                <a:gd name="T7" fmla="*/ 738 h 738"/>
                <a:gd name="T8" fmla="*/ 21 w 1642"/>
                <a:gd name="T9" fmla="*/ 738 h 738"/>
              </a:gdLst>
              <a:ahLst/>
              <a:cxnLst>
                <a:cxn ang="0">
                  <a:pos x="T0" y="T1"/>
                </a:cxn>
                <a:cxn ang="0">
                  <a:pos x="T2" y="T3"/>
                </a:cxn>
                <a:cxn ang="0">
                  <a:pos x="T4" y="T5"/>
                </a:cxn>
                <a:cxn ang="0">
                  <a:pos x="T6" y="T7"/>
                </a:cxn>
                <a:cxn ang="0">
                  <a:pos x="T8" y="T9"/>
                </a:cxn>
              </a:cxnLst>
              <a:rect l="0" t="0" r="r" b="b"/>
              <a:pathLst>
                <a:path w="1642" h="738">
                  <a:moveTo>
                    <a:pt x="21" y="738"/>
                  </a:moveTo>
                  <a:lnTo>
                    <a:pt x="1642" y="12"/>
                  </a:lnTo>
                  <a:lnTo>
                    <a:pt x="1642" y="0"/>
                  </a:lnTo>
                  <a:lnTo>
                    <a:pt x="0" y="738"/>
                  </a:lnTo>
                  <a:lnTo>
                    <a:pt x="21" y="73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0" name="Freeform 128"/>
            <p:cNvSpPr>
              <a:spLocks/>
            </p:cNvSpPr>
            <p:nvPr/>
          </p:nvSpPr>
          <p:spPr bwMode="auto">
            <a:xfrm rot="5400000">
              <a:off x="-2954341" y="4401406"/>
              <a:ext cx="1023931" cy="460255"/>
            </a:xfrm>
            <a:custGeom>
              <a:avLst/>
              <a:gdLst>
                <a:gd name="T0" fmla="*/ 24 w 1495"/>
                <a:gd name="T1" fmla="*/ 672 h 672"/>
                <a:gd name="T2" fmla="*/ 1495 w 1495"/>
                <a:gd name="T3" fmla="*/ 12 h 672"/>
                <a:gd name="T4" fmla="*/ 1495 w 1495"/>
                <a:gd name="T5" fmla="*/ 0 h 672"/>
                <a:gd name="T6" fmla="*/ 0 w 1495"/>
                <a:gd name="T7" fmla="*/ 672 h 672"/>
                <a:gd name="T8" fmla="*/ 24 w 1495"/>
                <a:gd name="T9" fmla="*/ 672 h 672"/>
              </a:gdLst>
              <a:ahLst/>
              <a:cxnLst>
                <a:cxn ang="0">
                  <a:pos x="T0" y="T1"/>
                </a:cxn>
                <a:cxn ang="0">
                  <a:pos x="T2" y="T3"/>
                </a:cxn>
                <a:cxn ang="0">
                  <a:pos x="T4" y="T5"/>
                </a:cxn>
                <a:cxn ang="0">
                  <a:pos x="T6" y="T7"/>
                </a:cxn>
                <a:cxn ang="0">
                  <a:pos x="T8" y="T9"/>
                </a:cxn>
              </a:cxnLst>
              <a:rect l="0" t="0" r="r" b="b"/>
              <a:pathLst>
                <a:path w="1495" h="672">
                  <a:moveTo>
                    <a:pt x="24" y="672"/>
                  </a:moveTo>
                  <a:lnTo>
                    <a:pt x="1495" y="12"/>
                  </a:lnTo>
                  <a:lnTo>
                    <a:pt x="1495" y="0"/>
                  </a:lnTo>
                  <a:lnTo>
                    <a:pt x="0" y="672"/>
                  </a:lnTo>
                  <a:lnTo>
                    <a:pt x="24" y="67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1" name="Freeform 129"/>
            <p:cNvSpPr>
              <a:spLocks/>
            </p:cNvSpPr>
            <p:nvPr/>
          </p:nvSpPr>
          <p:spPr bwMode="auto">
            <a:xfrm rot="5400000">
              <a:off x="-2926260" y="4475375"/>
              <a:ext cx="921880" cy="414367"/>
            </a:xfrm>
            <a:custGeom>
              <a:avLst/>
              <a:gdLst>
                <a:gd name="T0" fmla="*/ 24 w 1346"/>
                <a:gd name="T1" fmla="*/ 605 h 605"/>
                <a:gd name="T2" fmla="*/ 1346 w 1346"/>
                <a:gd name="T3" fmla="*/ 12 h 605"/>
                <a:gd name="T4" fmla="*/ 1346 w 1346"/>
                <a:gd name="T5" fmla="*/ 0 h 605"/>
                <a:gd name="T6" fmla="*/ 0 w 1346"/>
                <a:gd name="T7" fmla="*/ 605 h 605"/>
                <a:gd name="T8" fmla="*/ 24 w 1346"/>
                <a:gd name="T9" fmla="*/ 605 h 605"/>
              </a:gdLst>
              <a:ahLst/>
              <a:cxnLst>
                <a:cxn ang="0">
                  <a:pos x="T0" y="T1"/>
                </a:cxn>
                <a:cxn ang="0">
                  <a:pos x="T2" y="T3"/>
                </a:cxn>
                <a:cxn ang="0">
                  <a:pos x="T4" y="T5"/>
                </a:cxn>
                <a:cxn ang="0">
                  <a:pos x="T6" y="T7"/>
                </a:cxn>
                <a:cxn ang="0">
                  <a:pos x="T8" y="T9"/>
                </a:cxn>
              </a:cxnLst>
              <a:rect l="0" t="0" r="r" b="b"/>
              <a:pathLst>
                <a:path w="1346" h="605">
                  <a:moveTo>
                    <a:pt x="24" y="605"/>
                  </a:moveTo>
                  <a:lnTo>
                    <a:pt x="1346" y="12"/>
                  </a:lnTo>
                  <a:lnTo>
                    <a:pt x="1346" y="0"/>
                  </a:lnTo>
                  <a:lnTo>
                    <a:pt x="0" y="605"/>
                  </a:lnTo>
                  <a:lnTo>
                    <a:pt x="24" y="605"/>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2" name="Freeform 130"/>
            <p:cNvSpPr>
              <a:spLocks/>
            </p:cNvSpPr>
            <p:nvPr/>
          </p:nvSpPr>
          <p:spPr bwMode="auto">
            <a:xfrm rot="5400000">
              <a:off x="-2897837" y="4549003"/>
              <a:ext cx="819830" cy="369164"/>
            </a:xfrm>
            <a:custGeom>
              <a:avLst/>
              <a:gdLst>
                <a:gd name="T0" fmla="*/ 21 w 1197"/>
                <a:gd name="T1" fmla="*/ 539 h 539"/>
                <a:gd name="T2" fmla="*/ 1197 w 1197"/>
                <a:gd name="T3" fmla="*/ 12 h 539"/>
                <a:gd name="T4" fmla="*/ 1197 w 1197"/>
                <a:gd name="T5" fmla="*/ 0 h 539"/>
                <a:gd name="T6" fmla="*/ 0 w 1197"/>
                <a:gd name="T7" fmla="*/ 539 h 539"/>
                <a:gd name="T8" fmla="*/ 21 w 1197"/>
                <a:gd name="T9" fmla="*/ 539 h 539"/>
              </a:gdLst>
              <a:ahLst/>
              <a:cxnLst>
                <a:cxn ang="0">
                  <a:pos x="T0" y="T1"/>
                </a:cxn>
                <a:cxn ang="0">
                  <a:pos x="T2" y="T3"/>
                </a:cxn>
                <a:cxn ang="0">
                  <a:pos x="T4" y="T5"/>
                </a:cxn>
                <a:cxn ang="0">
                  <a:pos x="T6" y="T7"/>
                </a:cxn>
                <a:cxn ang="0">
                  <a:pos x="T8" y="T9"/>
                </a:cxn>
              </a:cxnLst>
              <a:rect l="0" t="0" r="r" b="b"/>
              <a:pathLst>
                <a:path w="1197" h="539">
                  <a:moveTo>
                    <a:pt x="21" y="539"/>
                  </a:moveTo>
                  <a:lnTo>
                    <a:pt x="1197" y="12"/>
                  </a:lnTo>
                  <a:lnTo>
                    <a:pt x="1197" y="0"/>
                  </a:lnTo>
                  <a:lnTo>
                    <a:pt x="0" y="539"/>
                  </a:lnTo>
                  <a:lnTo>
                    <a:pt x="21" y="53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3" name="Freeform 131"/>
            <p:cNvSpPr>
              <a:spLocks/>
            </p:cNvSpPr>
            <p:nvPr/>
          </p:nvSpPr>
          <p:spPr bwMode="auto">
            <a:xfrm rot="5400000">
              <a:off x="-2870441" y="4622287"/>
              <a:ext cx="719149" cy="323275"/>
            </a:xfrm>
            <a:custGeom>
              <a:avLst/>
              <a:gdLst>
                <a:gd name="T0" fmla="*/ 23 w 1050"/>
                <a:gd name="T1" fmla="*/ 472 h 472"/>
                <a:gd name="T2" fmla="*/ 1050 w 1050"/>
                <a:gd name="T3" fmla="*/ 11 h 472"/>
                <a:gd name="T4" fmla="*/ 1050 w 1050"/>
                <a:gd name="T5" fmla="*/ 0 h 472"/>
                <a:gd name="T6" fmla="*/ 0 w 1050"/>
                <a:gd name="T7" fmla="*/ 472 h 472"/>
                <a:gd name="T8" fmla="*/ 23 w 1050"/>
                <a:gd name="T9" fmla="*/ 472 h 472"/>
              </a:gdLst>
              <a:ahLst/>
              <a:cxnLst>
                <a:cxn ang="0">
                  <a:pos x="T0" y="T1"/>
                </a:cxn>
                <a:cxn ang="0">
                  <a:pos x="T2" y="T3"/>
                </a:cxn>
                <a:cxn ang="0">
                  <a:pos x="T4" y="T5"/>
                </a:cxn>
                <a:cxn ang="0">
                  <a:pos x="T6" y="T7"/>
                </a:cxn>
                <a:cxn ang="0">
                  <a:pos x="T8" y="T9"/>
                </a:cxn>
              </a:cxnLst>
              <a:rect l="0" t="0" r="r" b="b"/>
              <a:pathLst>
                <a:path w="1050" h="472">
                  <a:moveTo>
                    <a:pt x="23" y="472"/>
                  </a:moveTo>
                  <a:lnTo>
                    <a:pt x="1050" y="11"/>
                  </a:lnTo>
                  <a:lnTo>
                    <a:pt x="1050" y="0"/>
                  </a:lnTo>
                  <a:lnTo>
                    <a:pt x="0" y="472"/>
                  </a:lnTo>
                  <a:lnTo>
                    <a:pt x="23" y="47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4" name="Freeform 132"/>
            <p:cNvSpPr>
              <a:spLocks/>
            </p:cNvSpPr>
            <p:nvPr/>
          </p:nvSpPr>
          <p:spPr bwMode="auto">
            <a:xfrm rot="5400000">
              <a:off x="-2842017" y="4695915"/>
              <a:ext cx="617099" cy="278071"/>
            </a:xfrm>
            <a:custGeom>
              <a:avLst/>
              <a:gdLst>
                <a:gd name="T0" fmla="*/ 24 w 901"/>
                <a:gd name="T1" fmla="*/ 406 h 406"/>
                <a:gd name="T2" fmla="*/ 901 w 901"/>
                <a:gd name="T3" fmla="*/ 12 h 406"/>
                <a:gd name="T4" fmla="*/ 901 w 901"/>
                <a:gd name="T5" fmla="*/ 0 h 406"/>
                <a:gd name="T6" fmla="*/ 0 w 901"/>
                <a:gd name="T7" fmla="*/ 406 h 406"/>
                <a:gd name="T8" fmla="*/ 24 w 901"/>
                <a:gd name="T9" fmla="*/ 406 h 406"/>
              </a:gdLst>
              <a:ahLst/>
              <a:cxnLst>
                <a:cxn ang="0">
                  <a:pos x="T0" y="T1"/>
                </a:cxn>
                <a:cxn ang="0">
                  <a:pos x="T2" y="T3"/>
                </a:cxn>
                <a:cxn ang="0">
                  <a:pos x="T4" y="T5"/>
                </a:cxn>
                <a:cxn ang="0">
                  <a:pos x="T6" y="T7"/>
                </a:cxn>
                <a:cxn ang="0">
                  <a:pos x="T8" y="T9"/>
                </a:cxn>
              </a:cxnLst>
              <a:rect l="0" t="0" r="r" b="b"/>
              <a:pathLst>
                <a:path w="901" h="406">
                  <a:moveTo>
                    <a:pt x="24" y="406"/>
                  </a:moveTo>
                  <a:lnTo>
                    <a:pt x="901" y="12"/>
                  </a:lnTo>
                  <a:lnTo>
                    <a:pt x="901" y="0"/>
                  </a:lnTo>
                  <a:lnTo>
                    <a:pt x="0" y="406"/>
                  </a:lnTo>
                  <a:lnTo>
                    <a:pt x="24" y="40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5" name="Freeform 133"/>
            <p:cNvSpPr>
              <a:spLocks/>
            </p:cNvSpPr>
            <p:nvPr/>
          </p:nvSpPr>
          <p:spPr bwMode="auto">
            <a:xfrm rot="5400000">
              <a:off x="-2814278" y="4768856"/>
              <a:ext cx="516418" cy="232867"/>
            </a:xfrm>
            <a:custGeom>
              <a:avLst/>
              <a:gdLst>
                <a:gd name="T0" fmla="*/ 23 w 754"/>
                <a:gd name="T1" fmla="*/ 340 h 340"/>
                <a:gd name="T2" fmla="*/ 754 w 754"/>
                <a:gd name="T3" fmla="*/ 12 h 340"/>
                <a:gd name="T4" fmla="*/ 754 w 754"/>
                <a:gd name="T5" fmla="*/ 0 h 340"/>
                <a:gd name="T6" fmla="*/ 0 w 754"/>
                <a:gd name="T7" fmla="*/ 340 h 340"/>
                <a:gd name="T8" fmla="*/ 23 w 754"/>
                <a:gd name="T9" fmla="*/ 340 h 340"/>
              </a:gdLst>
              <a:ahLst/>
              <a:cxnLst>
                <a:cxn ang="0">
                  <a:pos x="T0" y="T1"/>
                </a:cxn>
                <a:cxn ang="0">
                  <a:pos x="T2" y="T3"/>
                </a:cxn>
                <a:cxn ang="0">
                  <a:pos x="T4" y="T5"/>
                </a:cxn>
                <a:cxn ang="0">
                  <a:pos x="T6" y="T7"/>
                </a:cxn>
                <a:cxn ang="0">
                  <a:pos x="T8" y="T9"/>
                </a:cxn>
              </a:cxnLst>
              <a:rect l="0" t="0" r="r" b="b"/>
              <a:pathLst>
                <a:path w="754" h="340">
                  <a:moveTo>
                    <a:pt x="23" y="340"/>
                  </a:moveTo>
                  <a:lnTo>
                    <a:pt x="754" y="12"/>
                  </a:lnTo>
                  <a:lnTo>
                    <a:pt x="754" y="0"/>
                  </a:lnTo>
                  <a:lnTo>
                    <a:pt x="0" y="340"/>
                  </a:lnTo>
                  <a:lnTo>
                    <a:pt x="23" y="34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6" name="Freeform 134"/>
            <p:cNvSpPr>
              <a:spLocks/>
            </p:cNvSpPr>
            <p:nvPr/>
          </p:nvSpPr>
          <p:spPr bwMode="auto">
            <a:xfrm rot="5400000">
              <a:off x="-2786197" y="4842826"/>
              <a:ext cx="414367" cy="186979"/>
            </a:xfrm>
            <a:custGeom>
              <a:avLst/>
              <a:gdLst>
                <a:gd name="T0" fmla="*/ 23 w 605"/>
                <a:gd name="T1" fmla="*/ 273 h 273"/>
                <a:gd name="T2" fmla="*/ 605 w 605"/>
                <a:gd name="T3" fmla="*/ 12 h 273"/>
                <a:gd name="T4" fmla="*/ 605 w 605"/>
                <a:gd name="T5" fmla="*/ 0 h 273"/>
                <a:gd name="T6" fmla="*/ 0 w 605"/>
                <a:gd name="T7" fmla="*/ 273 h 273"/>
                <a:gd name="T8" fmla="*/ 23 w 605"/>
                <a:gd name="T9" fmla="*/ 273 h 273"/>
              </a:gdLst>
              <a:ahLst/>
              <a:cxnLst>
                <a:cxn ang="0">
                  <a:pos x="T0" y="T1"/>
                </a:cxn>
                <a:cxn ang="0">
                  <a:pos x="T2" y="T3"/>
                </a:cxn>
                <a:cxn ang="0">
                  <a:pos x="T4" y="T5"/>
                </a:cxn>
                <a:cxn ang="0">
                  <a:pos x="T6" y="T7"/>
                </a:cxn>
                <a:cxn ang="0">
                  <a:pos x="T8" y="T9"/>
                </a:cxn>
              </a:cxnLst>
              <a:rect l="0" t="0" r="r" b="b"/>
              <a:pathLst>
                <a:path w="605" h="273">
                  <a:moveTo>
                    <a:pt x="23" y="273"/>
                  </a:moveTo>
                  <a:lnTo>
                    <a:pt x="605" y="12"/>
                  </a:lnTo>
                  <a:lnTo>
                    <a:pt x="605" y="0"/>
                  </a:lnTo>
                  <a:lnTo>
                    <a:pt x="0" y="273"/>
                  </a:lnTo>
                  <a:lnTo>
                    <a:pt x="23" y="273"/>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7" name="Freeform 135"/>
            <p:cNvSpPr>
              <a:spLocks/>
            </p:cNvSpPr>
            <p:nvPr/>
          </p:nvSpPr>
          <p:spPr bwMode="auto">
            <a:xfrm rot="5400000">
              <a:off x="-2757774" y="4916453"/>
              <a:ext cx="312316" cy="141776"/>
            </a:xfrm>
            <a:custGeom>
              <a:avLst/>
              <a:gdLst>
                <a:gd name="T0" fmla="*/ 21 w 456"/>
                <a:gd name="T1" fmla="*/ 207 h 207"/>
                <a:gd name="T2" fmla="*/ 456 w 456"/>
                <a:gd name="T3" fmla="*/ 12 h 207"/>
                <a:gd name="T4" fmla="*/ 456 w 456"/>
                <a:gd name="T5" fmla="*/ 0 h 207"/>
                <a:gd name="T6" fmla="*/ 0 w 456"/>
                <a:gd name="T7" fmla="*/ 207 h 207"/>
                <a:gd name="T8" fmla="*/ 21 w 456"/>
                <a:gd name="T9" fmla="*/ 207 h 207"/>
              </a:gdLst>
              <a:ahLst/>
              <a:cxnLst>
                <a:cxn ang="0">
                  <a:pos x="T0" y="T1"/>
                </a:cxn>
                <a:cxn ang="0">
                  <a:pos x="T2" y="T3"/>
                </a:cxn>
                <a:cxn ang="0">
                  <a:pos x="T4" y="T5"/>
                </a:cxn>
                <a:cxn ang="0">
                  <a:pos x="T6" y="T7"/>
                </a:cxn>
                <a:cxn ang="0">
                  <a:pos x="T8" y="T9"/>
                </a:cxn>
              </a:cxnLst>
              <a:rect l="0" t="0" r="r" b="b"/>
              <a:pathLst>
                <a:path w="456" h="207">
                  <a:moveTo>
                    <a:pt x="21" y="207"/>
                  </a:moveTo>
                  <a:lnTo>
                    <a:pt x="456" y="12"/>
                  </a:lnTo>
                  <a:lnTo>
                    <a:pt x="456" y="0"/>
                  </a:lnTo>
                  <a:lnTo>
                    <a:pt x="0" y="207"/>
                  </a:lnTo>
                  <a:lnTo>
                    <a:pt x="21" y="207"/>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8" name="Freeform 136"/>
            <p:cNvSpPr>
              <a:spLocks/>
            </p:cNvSpPr>
            <p:nvPr/>
          </p:nvSpPr>
          <p:spPr bwMode="auto">
            <a:xfrm rot="5400000">
              <a:off x="-2730720" y="4989396"/>
              <a:ext cx="212320" cy="95887"/>
            </a:xfrm>
            <a:custGeom>
              <a:avLst/>
              <a:gdLst>
                <a:gd name="T0" fmla="*/ 24 w 310"/>
                <a:gd name="T1" fmla="*/ 140 h 140"/>
                <a:gd name="T2" fmla="*/ 310 w 310"/>
                <a:gd name="T3" fmla="*/ 12 h 140"/>
                <a:gd name="T4" fmla="*/ 310 w 310"/>
                <a:gd name="T5" fmla="*/ 0 h 140"/>
                <a:gd name="T6" fmla="*/ 0 w 310"/>
                <a:gd name="T7" fmla="*/ 140 h 140"/>
                <a:gd name="T8" fmla="*/ 24 w 310"/>
                <a:gd name="T9" fmla="*/ 140 h 140"/>
              </a:gdLst>
              <a:ahLst/>
              <a:cxnLst>
                <a:cxn ang="0">
                  <a:pos x="T0" y="T1"/>
                </a:cxn>
                <a:cxn ang="0">
                  <a:pos x="T2" y="T3"/>
                </a:cxn>
                <a:cxn ang="0">
                  <a:pos x="T4" y="T5"/>
                </a:cxn>
                <a:cxn ang="0">
                  <a:pos x="T6" y="T7"/>
                </a:cxn>
                <a:cxn ang="0">
                  <a:pos x="T8" y="T9"/>
                </a:cxn>
              </a:cxnLst>
              <a:rect l="0" t="0" r="r" b="b"/>
              <a:pathLst>
                <a:path w="310" h="140">
                  <a:moveTo>
                    <a:pt x="24" y="140"/>
                  </a:moveTo>
                  <a:lnTo>
                    <a:pt x="310" y="12"/>
                  </a:lnTo>
                  <a:lnTo>
                    <a:pt x="310" y="0"/>
                  </a:lnTo>
                  <a:lnTo>
                    <a:pt x="0" y="140"/>
                  </a:lnTo>
                  <a:lnTo>
                    <a:pt x="24" y="14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9" name="Freeform 137"/>
            <p:cNvSpPr>
              <a:spLocks/>
            </p:cNvSpPr>
            <p:nvPr/>
          </p:nvSpPr>
          <p:spPr bwMode="auto">
            <a:xfrm rot="5400000">
              <a:off x="-2701954" y="5063365"/>
              <a:ext cx="109585" cy="50683"/>
            </a:xfrm>
            <a:custGeom>
              <a:avLst/>
              <a:gdLst>
                <a:gd name="T0" fmla="*/ 23 w 160"/>
                <a:gd name="T1" fmla="*/ 74 h 74"/>
                <a:gd name="T2" fmla="*/ 160 w 160"/>
                <a:gd name="T3" fmla="*/ 12 h 74"/>
                <a:gd name="T4" fmla="*/ 160 w 160"/>
                <a:gd name="T5" fmla="*/ 0 h 74"/>
                <a:gd name="T6" fmla="*/ 0 w 160"/>
                <a:gd name="T7" fmla="*/ 74 h 74"/>
                <a:gd name="T8" fmla="*/ 23 w 160"/>
                <a:gd name="T9" fmla="*/ 74 h 74"/>
              </a:gdLst>
              <a:ahLst/>
              <a:cxnLst>
                <a:cxn ang="0">
                  <a:pos x="T0" y="T1"/>
                </a:cxn>
                <a:cxn ang="0">
                  <a:pos x="T2" y="T3"/>
                </a:cxn>
                <a:cxn ang="0">
                  <a:pos x="T4" y="T5"/>
                </a:cxn>
                <a:cxn ang="0">
                  <a:pos x="T6" y="T7"/>
                </a:cxn>
                <a:cxn ang="0">
                  <a:pos x="T8" y="T9"/>
                </a:cxn>
              </a:cxnLst>
              <a:rect l="0" t="0" r="r" b="b"/>
              <a:pathLst>
                <a:path w="160" h="74">
                  <a:moveTo>
                    <a:pt x="23" y="74"/>
                  </a:moveTo>
                  <a:lnTo>
                    <a:pt x="160" y="12"/>
                  </a:lnTo>
                  <a:lnTo>
                    <a:pt x="160" y="0"/>
                  </a:lnTo>
                  <a:lnTo>
                    <a:pt x="0" y="74"/>
                  </a:lnTo>
                  <a:lnTo>
                    <a:pt x="23" y="7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80" name="Freeform 138"/>
            <p:cNvSpPr>
              <a:spLocks/>
            </p:cNvSpPr>
            <p:nvPr/>
          </p:nvSpPr>
          <p:spPr bwMode="auto">
            <a:xfrm rot="5400000">
              <a:off x="-2674558" y="5135965"/>
              <a:ext cx="9589" cy="5479"/>
            </a:xfrm>
            <a:custGeom>
              <a:avLst/>
              <a:gdLst>
                <a:gd name="T0" fmla="*/ 14 w 14"/>
                <a:gd name="T1" fmla="*/ 8 h 8"/>
                <a:gd name="T2" fmla="*/ 14 w 14"/>
                <a:gd name="T3" fmla="*/ 0 h 8"/>
                <a:gd name="T4" fmla="*/ 0 w 14"/>
                <a:gd name="T5" fmla="*/ 8 h 8"/>
                <a:gd name="T6" fmla="*/ 14 w 14"/>
                <a:gd name="T7" fmla="*/ 8 h 8"/>
              </a:gdLst>
              <a:ahLst/>
              <a:cxnLst>
                <a:cxn ang="0">
                  <a:pos x="T0" y="T1"/>
                </a:cxn>
                <a:cxn ang="0">
                  <a:pos x="T2" y="T3"/>
                </a:cxn>
                <a:cxn ang="0">
                  <a:pos x="T4" y="T5"/>
                </a:cxn>
                <a:cxn ang="0">
                  <a:pos x="T6" y="T7"/>
                </a:cxn>
              </a:cxnLst>
              <a:rect l="0" t="0" r="r" b="b"/>
              <a:pathLst>
                <a:path w="14" h="8">
                  <a:moveTo>
                    <a:pt x="14" y="8"/>
                  </a:moveTo>
                  <a:lnTo>
                    <a:pt x="14" y="0"/>
                  </a:lnTo>
                  <a:lnTo>
                    <a:pt x="0" y="8"/>
                  </a:lnTo>
                  <a:lnTo>
                    <a:pt x="14" y="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81" name="Freeform 113"/>
            <p:cNvSpPr>
              <a:spLocks/>
            </p:cNvSpPr>
            <p:nvPr/>
          </p:nvSpPr>
          <p:spPr bwMode="auto">
            <a:xfrm rot="5400000">
              <a:off x="-3374187" y="3299396"/>
              <a:ext cx="2545788" cy="1142420"/>
            </a:xfrm>
            <a:custGeom>
              <a:avLst/>
              <a:gdLst>
                <a:gd name="T0" fmla="*/ 3717 w 3717"/>
                <a:gd name="T1" fmla="*/ 0 h 1668"/>
                <a:gd name="T2" fmla="*/ 0 w 3717"/>
                <a:gd name="T3" fmla="*/ 1668 h 1668"/>
                <a:gd name="T4" fmla="*/ 23 w 3717"/>
                <a:gd name="T5" fmla="*/ 1668 h 1668"/>
                <a:gd name="T6" fmla="*/ 3717 w 3717"/>
                <a:gd name="T7" fmla="*/ 12 h 1668"/>
                <a:gd name="T8" fmla="*/ 3717 w 3717"/>
                <a:gd name="T9" fmla="*/ 0 h 1668"/>
              </a:gdLst>
              <a:ahLst/>
              <a:cxnLst>
                <a:cxn ang="0">
                  <a:pos x="T0" y="T1"/>
                </a:cxn>
                <a:cxn ang="0">
                  <a:pos x="T2" y="T3"/>
                </a:cxn>
                <a:cxn ang="0">
                  <a:pos x="T4" y="T5"/>
                </a:cxn>
                <a:cxn ang="0">
                  <a:pos x="T6" y="T7"/>
                </a:cxn>
                <a:cxn ang="0">
                  <a:pos x="T8" y="T9"/>
                </a:cxn>
              </a:cxnLst>
              <a:rect l="0" t="0" r="r" b="b"/>
              <a:pathLst>
                <a:path w="3717" h="1668">
                  <a:moveTo>
                    <a:pt x="3717" y="0"/>
                  </a:moveTo>
                  <a:lnTo>
                    <a:pt x="0" y="1668"/>
                  </a:lnTo>
                  <a:lnTo>
                    <a:pt x="23" y="1668"/>
                  </a:lnTo>
                  <a:lnTo>
                    <a:pt x="3717" y="12"/>
                  </a:lnTo>
                  <a:lnTo>
                    <a:pt x="371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grpSp>
      <p:sp>
        <p:nvSpPr>
          <p:cNvPr id="10" name="タイトル 9"/>
          <p:cNvSpPr>
            <a:spLocks noGrp="1"/>
          </p:cNvSpPr>
          <p:nvPr userDrawn="1">
            <p:ph type="title" hasCustomPrompt="1"/>
          </p:nvPr>
        </p:nvSpPr>
        <p:spPr>
          <a:xfrm>
            <a:off x="1547664" y="1828867"/>
            <a:ext cx="7462192" cy="792088"/>
          </a:xfrm>
        </p:spPr>
        <p:txBody>
          <a:bodyPr>
            <a:noAutofit/>
          </a:bodyPr>
          <a:lstStyle>
            <a:lvl1pPr algn="l">
              <a:defRPr sz="3200">
                <a:solidFill>
                  <a:srgbClr val="012D76"/>
                </a:solidFill>
              </a:defRPr>
            </a:lvl1pPr>
          </a:lstStyle>
          <a:p>
            <a:r>
              <a:rPr kumimoji="1" lang="ja-JP" altLang="en-US" dirty="0" smtClean="0"/>
              <a:t>章タイトル</a:t>
            </a:r>
            <a:endParaRPr kumimoji="1" lang="ja-JP" altLang="en-US" dirty="0"/>
          </a:p>
        </p:txBody>
      </p:sp>
      <p:cxnSp>
        <p:nvCxnSpPr>
          <p:cNvPr id="6" name="直線コネクタ 5"/>
          <p:cNvCxnSpPr/>
          <p:nvPr userDrawn="1"/>
        </p:nvCxnSpPr>
        <p:spPr>
          <a:xfrm>
            <a:off x="1547664" y="2639109"/>
            <a:ext cx="6024662" cy="0"/>
          </a:xfrm>
          <a:prstGeom prst="line">
            <a:avLst/>
          </a:prstGeom>
          <a:ln w="28575">
            <a:solidFill>
              <a:srgbClr val="012D76"/>
            </a:solidFill>
            <a:tailEnd type="none"/>
          </a:ln>
        </p:spPr>
        <p:style>
          <a:lnRef idx="1">
            <a:schemeClr val="accent1"/>
          </a:lnRef>
          <a:fillRef idx="0">
            <a:schemeClr val="accent1"/>
          </a:fillRef>
          <a:effectRef idx="0">
            <a:schemeClr val="accent1"/>
          </a:effectRef>
          <a:fontRef idx="minor">
            <a:schemeClr val="tx1"/>
          </a:fontRef>
        </p:style>
      </p:cxnSp>
      <p:sp>
        <p:nvSpPr>
          <p:cNvPr id="9" name="テキスト プレースホルダー 8"/>
          <p:cNvSpPr>
            <a:spLocks noGrp="1"/>
          </p:cNvSpPr>
          <p:nvPr userDrawn="1">
            <p:ph type="body" sz="quarter" idx="10" hasCustomPrompt="1"/>
          </p:nvPr>
        </p:nvSpPr>
        <p:spPr>
          <a:xfrm>
            <a:off x="1547813" y="2859782"/>
            <a:ext cx="6024562" cy="1879600"/>
          </a:xfrm>
        </p:spPr>
        <p:txBody>
          <a:bodyPr/>
          <a:lstStyle>
            <a:lvl1pPr>
              <a:defRPr>
                <a:solidFill>
                  <a:schemeClr val="tx1">
                    <a:lumMod val="50000"/>
                    <a:lumOff val="50000"/>
                  </a:schemeClr>
                </a:solidFill>
              </a:defRPr>
            </a:lvl1pPr>
          </a:lstStyle>
          <a:p>
            <a:pPr lvl="0"/>
            <a:r>
              <a:rPr kumimoji="1" lang="ja-JP" altLang="en-US" dirty="0" smtClean="0"/>
              <a:t>章のアジェンダ</a:t>
            </a:r>
            <a:endParaRPr kumimoji="1" lang="ja-JP" altLang="en-US" dirty="0"/>
          </a:p>
        </p:txBody>
      </p:sp>
      <p:sp>
        <p:nvSpPr>
          <p:cNvPr id="293" name="フッター プレースホルダー 2"/>
          <p:cNvSpPr>
            <a:spLocks noGrp="1"/>
          </p:cNvSpPr>
          <p:nvPr userDrawn="1">
            <p:ph type="ftr" sz="quarter" idx="11"/>
          </p:nvPr>
        </p:nvSpPr>
        <p:spPr>
          <a:xfrm>
            <a:off x="-29175" y="4818186"/>
            <a:ext cx="1133096" cy="273844"/>
          </a:xfrm>
        </p:spPr>
        <p:txBody>
          <a:bodyPr/>
          <a:lstStyle>
            <a:lvl1pPr>
              <a:defRPr>
                <a:solidFill>
                  <a:schemeClr val="bg1"/>
                </a:solidFill>
              </a:defRPr>
            </a:lvl1pPr>
          </a:lstStyle>
          <a:p>
            <a:r>
              <a:rPr lang="en-US" altLang="ja-JP" smtClean="0"/>
              <a:t>© K.K. Ashisuto</a:t>
            </a:r>
            <a:endParaRPr lang="ja-JP" altLang="en-US" dirty="0"/>
          </a:p>
        </p:txBody>
      </p:sp>
      <p:grpSp>
        <p:nvGrpSpPr>
          <p:cNvPr id="164" name="グループ化 163"/>
          <p:cNvGrpSpPr/>
          <p:nvPr userDrawn="1"/>
        </p:nvGrpSpPr>
        <p:grpSpPr>
          <a:xfrm flipH="1" flipV="1">
            <a:off x="-28608" y="18791"/>
            <a:ext cx="1157636" cy="1268749"/>
            <a:chOff x="-855" y="3890027"/>
            <a:chExt cx="1157636" cy="1268749"/>
          </a:xfrm>
        </p:grpSpPr>
        <p:sp>
          <p:nvSpPr>
            <p:cNvPr id="165" name="Freeform 5"/>
            <p:cNvSpPr>
              <a:spLocks/>
            </p:cNvSpPr>
            <p:nvPr userDrawn="1"/>
          </p:nvSpPr>
          <p:spPr bwMode="auto">
            <a:xfrm rot="16200000" flipH="1">
              <a:off x="169011" y="3720161"/>
              <a:ext cx="817904" cy="1157635"/>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6" name="Freeform 6"/>
            <p:cNvSpPr>
              <a:spLocks/>
            </p:cNvSpPr>
            <p:nvPr userDrawn="1"/>
          </p:nvSpPr>
          <p:spPr bwMode="auto">
            <a:xfrm rot="16200000" flipH="1">
              <a:off x="169296" y="375521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7" name="Freeform 7"/>
            <p:cNvSpPr>
              <a:spLocks/>
            </p:cNvSpPr>
            <p:nvPr userDrawn="1"/>
          </p:nvSpPr>
          <p:spPr bwMode="auto">
            <a:xfrm rot="16200000" flipH="1">
              <a:off x="169296" y="378998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8" name="Freeform 8"/>
            <p:cNvSpPr>
              <a:spLocks/>
            </p:cNvSpPr>
            <p:nvPr userDrawn="1"/>
          </p:nvSpPr>
          <p:spPr bwMode="auto">
            <a:xfrm rot="16200000" flipH="1">
              <a:off x="169296" y="3824750"/>
              <a:ext cx="817334" cy="1157635"/>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9" name="Freeform 9"/>
            <p:cNvSpPr>
              <a:spLocks/>
            </p:cNvSpPr>
            <p:nvPr userDrawn="1"/>
          </p:nvSpPr>
          <p:spPr bwMode="auto">
            <a:xfrm rot="16200000" flipH="1">
              <a:off x="169296" y="3859518"/>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0" name="Freeform 10"/>
            <p:cNvSpPr>
              <a:spLocks/>
            </p:cNvSpPr>
            <p:nvPr userDrawn="1"/>
          </p:nvSpPr>
          <p:spPr bwMode="auto">
            <a:xfrm rot="16200000" flipH="1">
              <a:off x="169011" y="3894571"/>
              <a:ext cx="817904" cy="1157635"/>
            </a:xfrm>
            <a:custGeom>
              <a:avLst/>
              <a:gdLst>
                <a:gd name="T0" fmla="*/ 1427 w 1435"/>
                <a:gd name="T1" fmla="*/ 0 h 3242"/>
                <a:gd name="T2" fmla="*/ 0 w 1435"/>
                <a:gd name="T3" fmla="*/ 3242 h 3242"/>
                <a:gd name="T4" fmla="*/ 10 w 1435"/>
                <a:gd name="T5" fmla="*/ 3242 h 3242"/>
                <a:gd name="T6" fmla="*/ 1435 w 1435"/>
                <a:gd name="T7" fmla="*/ 0 h 3242"/>
                <a:gd name="T8" fmla="*/ 1427 w 1435"/>
                <a:gd name="T9" fmla="*/ 0 h 3242"/>
              </a:gdLst>
              <a:ahLst/>
              <a:cxnLst>
                <a:cxn ang="0">
                  <a:pos x="T0" y="T1"/>
                </a:cxn>
                <a:cxn ang="0">
                  <a:pos x="T2" y="T3"/>
                </a:cxn>
                <a:cxn ang="0">
                  <a:pos x="T4" y="T5"/>
                </a:cxn>
                <a:cxn ang="0">
                  <a:pos x="T6" y="T7"/>
                </a:cxn>
                <a:cxn ang="0">
                  <a:pos x="T8" y="T9"/>
                </a:cxn>
              </a:cxnLst>
              <a:rect l="0" t="0" r="r" b="b"/>
              <a:pathLst>
                <a:path w="1435" h="3242">
                  <a:moveTo>
                    <a:pt x="1427" y="0"/>
                  </a:moveTo>
                  <a:lnTo>
                    <a:pt x="0" y="3242"/>
                  </a:lnTo>
                  <a:lnTo>
                    <a:pt x="10" y="3242"/>
                  </a:lnTo>
                  <a:lnTo>
                    <a:pt x="1435"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1" name="Freeform 11"/>
            <p:cNvSpPr>
              <a:spLocks/>
            </p:cNvSpPr>
            <p:nvPr userDrawn="1"/>
          </p:nvSpPr>
          <p:spPr bwMode="auto">
            <a:xfrm rot="16200000" flipH="1">
              <a:off x="169296" y="392962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2" name="Freeform 12"/>
            <p:cNvSpPr>
              <a:spLocks/>
            </p:cNvSpPr>
            <p:nvPr userDrawn="1"/>
          </p:nvSpPr>
          <p:spPr bwMode="auto">
            <a:xfrm rot="16200000" flipH="1">
              <a:off x="169296" y="396439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3" name="Freeform 13"/>
            <p:cNvSpPr>
              <a:spLocks/>
            </p:cNvSpPr>
            <p:nvPr userDrawn="1"/>
          </p:nvSpPr>
          <p:spPr bwMode="auto">
            <a:xfrm rot="16200000" flipH="1">
              <a:off x="169296" y="3999160"/>
              <a:ext cx="817334" cy="1157635"/>
            </a:xfrm>
            <a:custGeom>
              <a:avLst/>
              <a:gdLst>
                <a:gd name="T0" fmla="*/ 1426 w 1434"/>
                <a:gd name="T1" fmla="*/ 0 h 3242"/>
                <a:gd name="T2" fmla="*/ 0 w 1434"/>
                <a:gd name="T3" fmla="*/ 3242 h 3242"/>
                <a:gd name="T4" fmla="*/ 10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10"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4" name="Freeform 14"/>
            <p:cNvSpPr>
              <a:spLocks/>
            </p:cNvSpPr>
            <p:nvPr userDrawn="1"/>
          </p:nvSpPr>
          <p:spPr bwMode="auto">
            <a:xfrm rot="16200000" flipH="1">
              <a:off x="169296" y="4033928"/>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5" name="Freeform 15"/>
            <p:cNvSpPr>
              <a:spLocks/>
            </p:cNvSpPr>
            <p:nvPr userDrawn="1"/>
          </p:nvSpPr>
          <p:spPr bwMode="auto">
            <a:xfrm rot="16200000" flipH="1">
              <a:off x="169296" y="4068696"/>
              <a:ext cx="817334" cy="1157635"/>
            </a:xfrm>
            <a:custGeom>
              <a:avLst/>
              <a:gdLst>
                <a:gd name="T0" fmla="*/ 1427 w 1434"/>
                <a:gd name="T1" fmla="*/ 0 h 3242"/>
                <a:gd name="T2" fmla="*/ 0 w 1434"/>
                <a:gd name="T3" fmla="*/ 3242 h 3242"/>
                <a:gd name="T4" fmla="*/ 10 w 1434"/>
                <a:gd name="T5" fmla="*/ 3242 h 3242"/>
                <a:gd name="T6" fmla="*/ 1434 w 1434"/>
                <a:gd name="T7" fmla="*/ 0 h 3242"/>
                <a:gd name="T8" fmla="*/ 1427 w 1434"/>
                <a:gd name="T9" fmla="*/ 0 h 3242"/>
              </a:gdLst>
              <a:ahLst/>
              <a:cxnLst>
                <a:cxn ang="0">
                  <a:pos x="T0" y="T1"/>
                </a:cxn>
                <a:cxn ang="0">
                  <a:pos x="T2" y="T3"/>
                </a:cxn>
                <a:cxn ang="0">
                  <a:pos x="T4" y="T5"/>
                </a:cxn>
                <a:cxn ang="0">
                  <a:pos x="T6" y="T7"/>
                </a:cxn>
                <a:cxn ang="0">
                  <a:pos x="T8" y="T9"/>
                </a:cxn>
              </a:cxnLst>
              <a:rect l="0" t="0" r="r" b="b"/>
              <a:pathLst>
                <a:path w="1434" h="3242">
                  <a:moveTo>
                    <a:pt x="1427" y="0"/>
                  </a:moveTo>
                  <a:lnTo>
                    <a:pt x="0" y="3242"/>
                  </a:lnTo>
                  <a:lnTo>
                    <a:pt x="10" y="3242"/>
                  </a:lnTo>
                  <a:lnTo>
                    <a:pt x="1434" y="0"/>
                  </a:lnTo>
                  <a:lnTo>
                    <a:pt x="142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6" name="Freeform 16"/>
            <p:cNvSpPr>
              <a:spLocks/>
            </p:cNvSpPr>
            <p:nvPr userDrawn="1"/>
          </p:nvSpPr>
          <p:spPr bwMode="auto">
            <a:xfrm rot="16200000" flipH="1">
              <a:off x="169296" y="4104034"/>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7" name="Freeform 17"/>
            <p:cNvSpPr>
              <a:spLocks/>
            </p:cNvSpPr>
            <p:nvPr userDrawn="1"/>
          </p:nvSpPr>
          <p:spPr bwMode="auto">
            <a:xfrm rot="16200000" flipH="1">
              <a:off x="169296" y="4138802"/>
              <a:ext cx="817334" cy="1157635"/>
            </a:xfrm>
            <a:custGeom>
              <a:avLst/>
              <a:gdLst>
                <a:gd name="T0" fmla="*/ 1426 w 1434"/>
                <a:gd name="T1" fmla="*/ 0 h 3242"/>
                <a:gd name="T2" fmla="*/ 0 w 1434"/>
                <a:gd name="T3" fmla="*/ 3242 h 3242"/>
                <a:gd name="T4" fmla="*/ 9 w 1434"/>
                <a:gd name="T5" fmla="*/ 3242 h 3242"/>
                <a:gd name="T6" fmla="*/ 1434 w 1434"/>
                <a:gd name="T7" fmla="*/ 0 h 3242"/>
                <a:gd name="T8" fmla="*/ 1426 w 1434"/>
                <a:gd name="T9" fmla="*/ 0 h 3242"/>
              </a:gdLst>
              <a:ahLst/>
              <a:cxnLst>
                <a:cxn ang="0">
                  <a:pos x="T0" y="T1"/>
                </a:cxn>
                <a:cxn ang="0">
                  <a:pos x="T2" y="T3"/>
                </a:cxn>
                <a:cxn ang="0">
                  <a:pos x="T4" y="T5"/>
                </a:cxn>
                <a:cxn ang="0">
                  <a:pos x="T6" y="T7"/>
                </a:cxn>
                <a:cxn ang="0">
                  <a:pos x="T8" y="T9"/>
                </a:cxn>
              </a:cxnLst>
              <a:rect l="0" t="0" r="r" b="b"/>
              <a:pathLst>
                <a:path w="1434" h="3242">
                  <a:moveTo>
                    <a:pt x="1426" y="0"/>
                  </a:moveTo>
                  <a:lnTo>
                    <a:pt x="0" y="3242"/>
                  </a:lnTo>
                  <a:lnTo>
                    <a:pt x="9" y="3242"/>
                  </a:lnTo>
                  <a:lnTo>
                    <a:pt x="1434" y="0"/>
                  </a:lnTo>
                  <a:lnTo>
                    <a:pt x="142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8" name="Freeform 18"/>
            <p:cNvSpPr>
              <a:spLocks/>
            </p:cNvSpPr>
            <p:nvPr userDrawn="1"/>
          </p:nvSpPr>
          <p:spPr bwMode="auto">
            <a:xfrm rot="16200000" flipH="1">
              <a:off x="170436" y="4172430"/>
              <a:ext cx="815054" cy="1157635"/>
            </a:xfrm>
            <a:custGeom>
              <a:avLst/>
              <a:gdLst>
                <a:gd name="T0" fmla="*/ 1430 w 1430"/>
                <a:gd name="T1" fmla="*/ 0 h 3242"/>
                <a:gd name="T2" fmla="*/ 1426 w 1430"/>
                <a:gd name="T3" fmla="*/ 0 h 3242"/>
                <a:gd name="T4" fmla="*/ 0 w 1430"/>
                <a:gd name="T5" fmla="*/ 3242 h 3242"/>
                <a:gd name="T6" fmla="*/ 9 w 1430"/>
                <a:gd name="T7" fmla="*/ 3242 h 3242"/>
                <a:gd name="T8" fmla="*/ 1430 w 1430"/>
                <a:gd name="T9" fmla="*/ 10 h 3242"/>
                <a:gd name="T10" fmla="*/ 1430 w 1430"/>
                <a:gd name="T11" fmla="*/ 0 h 3242"/>
              </a:gdLst>
              <a:ahLst/>
              <a:cxnLst>
                <a:cxn ang="0">
                  <a:pos x="T0" y="T1"/>
                </a:cxn>
                <a:cxn ang="0">
                  <a:pos x="T2" y="T3"/>
                </a:cxn>
                <a:cxn ang="0">
                  <a:pos x="T4" y="T5"/>
                </a:cxn>
                <a:cxn ang="0">
                  <a:pos x="T6" y="T7"/>
                </a:cxn>
                <a:cxn ang="0">
                  <a:pos x="T8" y="T9"/>
                </a:cxn>
                <a:cxn ang="0">
                  <a:pos x="T10" y="T11"/>
                </a:cxn>
              </a:cxnLst>
              <a:rect l="0" t="0" r="r" b="b"/>
              <a:pathLst>
                <a:path w="1430" h="3242">
                  <a:moveTo>
                    <a:pt x="1430" y="0"/>
                  </a:moveTo>
                  <a:lnTo>
                    <a:pt x="1426" y="0"/>
                  </a:lnTo>
                  <a:lnTo>
                    <a:pt x="0" y="3242"/>
                  </a:lnTo>
                  <a:lnTo>
                    <a:pt x="9" y="3242"/>
                  </a:lnTo>
                  <a:lnTo>
                    <a:pt x="1430" y="10"/>
                  </a:lnTo>
                  <a:lnTo>
                    <a:pt x="1430"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9" name="Freeform 19"/>
            <p:cNvSpPr>
              <a:spLocks/>
            </p:cNvSpPr>
            <p:nvPr userDrawn="1"/>
          </p:nvSpPr>
          <p:spPr bwMode="auto">
            <a:xfrm rot="16200000" flipH="1">
              <a:off x="211030" y="4213024"/>
              <a:ext cx="780286" cy="1111215"/>
            </a:xfrm>
            <a:custGeom>
              <a:avLst/>
              <a:gdLst>
                <a:gd name="T0" fmla="*/ 1369 w 1369"/>
                <a:gd name="T1" fmla="*/ 0 h 3112"/>
                <a:gd name="T2" fmla="*/ 0 w 1369"/>
                <a:gd name="T3" fmla="*/ 3112 h 3112"/>
                <a:gd name="T4" fmla="*/ 10 w 1369"/>
                <a:gd name="T5" fmla="*/ 3112 h 3112"/>
                <a:gd name="T6" fmla="*/ 1369 w 1369"/>
                <a:gd name="T7" fmla="*/ 19 h 3112"/>
                <a:gd name="T8" fmla="*/ 1369 w 1369"/>
                <a:gd name="T9" fmla="*/ 0 h 3112"/>
              </a:gdLst>
              <a:ahLst/>
              <a:cxnLst>
                <a:cxn ang="0">
                  <a:pos x="T0" y="T1"/>
                </a:cxn>
                <a:cxn ang="0">
                  <a:pos x="T2" y="T3"/>
                </a:cxn>
                <a:cxn ang="0">
                  <a:pos x="T4" y="T5"/>
                </a:cxn>
                <a:cxn ang="0">
                  <a:pos x="T6" y="T7"/>
                </a:cxn>
                <a:cxn ang="0">
                  <a:pos x="T8" y="T9"/>
                </a:cxn>
              </a:cxnLst>
              <a:rect l="0" t="0" r="r" b="b"/>
              <a:pathLst>
                <a:path w="1369" h="3112">
                  <a:moveTo>
                    <a:pt x="1369" y="0"/>
                  </a:moveTo>
                  <a:lnTo>
                    <a:pt x="0" y="3112"/>
                  </a:lnTo>
                  <a:lnTo>
                    <a:pt x="10" y="3112"/>
                  </a:lnTo>
                  <a:lnTo>
                    <a:pt x="1369" y="19"/>
                  </a:lnTo>
                  <a:lnTo>
                    <a:pt x="136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0" name="Freeform 20"/>
            <p:cNvSpPr>
              <a:spLocks/>
            </p:cNvSpPr>
            <p:nvPr userDrawn="1"/>
          </p:nvSpPr>
          <p:spPr bwMode="auto">
            <a:xfrm rot="16200000" flipH="1">
              <a:off x="253409" y="4255403"/>
              <a:ext cx="745518" cy="1061225"/>
            </a:xfrm>
            <a:custGeom>
              <a:avLst/>
              <a:gdLst>
                <a:gd name="T0" fmla="*/ 1308 w 1308"/>
                <a:gd name="T1" fmla="*/ 0 h 2972"/>
                <a:gd name="T2" fmla="*/ 0 w 1308"/>
                <a:gd name="T3" fmla="*/ 2972 h 2972"/>
                <a:gd name="T4" fmla="*/ 10 w 1308"/>
                <a:gd name="T5" fmla="*/ 2972 h 2972"/>
                <a:gd name="T6" fmla="*/ 1308 w 1308"/>
                <a:gd name="T7" fmla="*/ 19 h 2972"/>
                <a:gd name="T8" fmla="*/ 1308 w 1308"/>
                <a:gd name="T9" fmla="*/ 0 h 2972"/>
              </a:gdLst>
              <a:ahLst/>
              <a:cxnLst>
                <a:cxn ang="0">
                  <a:pos x="T0" y="T1"/>
                </a:cxn>
                <a:cxn ang="0">
                  <a:pos x="T2" y="T3"/>
                </a:cxn>
                <a:cxn ang="0">
                  <a:pos x="T4" y="T5"/>
                </a:cxn>
                <a:cxn ang="0">
                  <a:pos x="T6" y="T7"/>
                </a:cxn>
                <a:cxn ang="0">
                  <a:pos x="T8" y="T9"/>
                </a:cxn>
              </a:cxnLst>
              <a:rect l="0" t="0" r="r" b="b"/>
              <a:pathLst>
                <a:path w="1308" h="2972">
                  <a:moveTo>
                    <a:pt x="1308" y="0"/>
                  </a:moveTo>
                  <a:lnTo>
                    <a:pt x="0" y="2972"/>
                  </a:lnTo>
                  <a:lnTo>
                    <a:pt x="10" y="2972"/>
                  </a:lnTo>
                  <a:lnTo>
                    <a:pt x="1308" y="19"/>
                  </a:lnTo>
                  <a:lnTo>
                    <a:pt x="130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1" name="Freeform 21"/>
            <p:cNvSpPr>
              <a:spLocks/>
            </p:cNvSpPr>
            <p:nvPr userDrawn="1"/>
          </p:nvSpPr>
          <p:spPr bwMode="auto">
            <a:xfrm rot="16200000" flipH="1">
              <a:off x="295610" y="4297604"/>
              <a:ext cx="710750" cy="1011592"/>
            </a:xfrm>
            <a:custGeom>
              <a:avLst/>
              <a:gdLst>
                <a:gd name="T0" fmla="*/ 1247 w 1247"/>
                <a:gd name="T1" fmla="*/ 0 h 2833"/>
                <a:gd name="T2" fmla="*/ 0 w 1247"/>
                <a:gd name="T3" fmla="*/ 2833 h 2833"/>
                <a:gd name="T4" fmla="*/ 10 w 1247"/>
                <a:gd name="T5" fmla="*/ 2833 h 2833"/>
                <a:gd name="T6" fmla="*/ 1247 w 1247"/>
                <a:gd name="T7" fmla="*/ 19 h 2833"/>
                <a:gd name="T8" fmla="*/ 1247 w 1247"/>
                <a:gd name="T9" fmla="*/ 0 h 2833"/>
              </a:gdLst>
              <a:ahLst/>
              <a:cxnLst>
                <a:cxn ang="0">
                  <a:pos x="T0" y="T1"/>
                </a:cxn>
                <a:cxn ang="0">
                  <a:pos x="T2" y="T3"/>
                </a:cxn>
                <a:cxn ang="0">
                  <a:pos x="T4" y="T5"/>
                </a:cxn>
                <a:cxn ang="0">
                  <a:pos x="T6" y="T7"/>
                </a:cxn>
                <a:cxn ang="0">
                  <a:pos x="T8" y="T9"/>
                </a:cxn>
              </a:cxnLst>
              <a:rect l="0" t="0" r="r" b="b"/>
              <a:pathLst>
                <a:path w="1247" h="2833">
                  <a:moveTo>
                    <a:pt x="1247" y="0"/>
                  </a:moveTo>
                  <a:lnTo>
                    <a:pt x="0" y="2833"/>
                  </a:lnTo>
                  <a:lnTo>
                    <a:pt x="10" y="2833"/>
                  </a:lnTo>
                  <a:lnTo>
                    <a:pt x="1247" y="19"/>
                  </a:lnTo>
                  <a:lnTo>
                    <a:pt x="124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2" name="Freeform 22"/>
            <p:cNvSpPr>
              <a:spLocks/>
            </p:cNvSpPr>
            <p:nvPr userDrawn="1"/>
          </p:nvSpPr>
          <p:spPr bwMode="auto">
            <a:xfrm rot="16200000" flipH="1">
              <a:off x="338274" y="4340268"/>
              <a:ext cx="675412" cy="961601"/>
            </a:xfrm>
            <a:custGeom>
              <a:avLst/>
              <a:gdLst>
                <a:gd name="T0" fmla="*/ 1185 w 1185"/>
                <a:gd name="T1" fmla="*/ 0 h 2693"/>
                <a:gd name="T2" fmla="*/ 0 w 1185"/>
                <a:gd name="T3" fmla="*/ 2693 h 2693"/>
                <a:gd name="T4" fmla="*/ 9 w 1185"/>
                <a:gd name="T5" fmla="*/ 2693 h 2693"/>
                <a:gd name="T6" fmla="*/ 1185 w 1185"/>
                <a:gd name="T7" fmla="*/ 19 h 2693"/>
                <a:gd name="T8" fmla="*/ 1185 w 1185"/>
                <a:gd name="T9" fmla="*/ 0 h 2693"/>
              </a:gdLst>
              <a:ahLst/>
              <a:cxnLst>
                <a:cxn ang="0">
                  <a:pos x="T0" y="T1"/>
                </a:cxn>
                <a:cxn ang="0">
                  <a:pos x="T2" y="T3"/>
                </a:cxn>
                <a:cxn ang="0">
                  <a:pos x="T4" y="T5"/>
                </a:cxn>
                <a:cxn ang="0">
                  <a:pos x="T6" y="T7"/>
                </a:cxn>
                <a:cxn ang="0">
                  <a:pos x="T8" y="T9"/>
                </a:cxn>
              </a:cxnLst>
              <a:rect l="0" t="0" r="r" b="b"/>
              <a:pathLst>
                <a:path w="1185" h="2693">
                  <a:moveTo>
                    <a:pt x="1185" y="0"/>
                  </a:moveTo>
                  <a:lnTo>
                    <a:pt x="0" y="2693"/>
                  </a:lnTo>
                  <a:lnTo>
                    <a:pt x="9" y="2693"/>
                  </a:lnTo>
                  <a:lnTo>
                    <a:pt x="1185" y="19"/>
                  </a:lnTo>
                  <a:lnTo>
                    <a:pt x="118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3" name="Freeform 23"/>
            <p:cNvSpPr>
              <a:spLocks/>
            </p:cNvSpPr>
            <p:nvPr userDrawn="1"/>
          </p:nvSpPr>
          <p:spPr bwMode="auto">
            <a:xfrm rot="16200000" flipH="1">
              <a:off x="380118" y="4382112"/>
              <a:ext cx="640644" cy="912682"/>
            </a:xfrm>
            <a:custGeom>
              <a:avLst/>
              <a:gdLst>
                <a:gd name="T0" fmla="*/ 1124 w 1124"/>
                <a:gd name="T1" fmla="*/ 0 h 2556"/>
                <a:gd name="T2" fmla="*/ 0 w 1124"/>
                <a:gd name="T3" fmla="*/ 2556 h 2556"/>
                <a:gd name="T4" fmla="*/ 9 w 1124"/>
                <a:gd name="T5" fmla="*/ 2556 h 2556"/>
                <a:gd name="T6" fmla="*/ 1124 w 1124"/>
                <a:gd name="T7" fmla="*/ 19 h 2556"/>
                <a:gd name="T8" fmla="*/ 1124 w 1124"/>
                <a:gd name="T9" fmla="*/ 0 h 2556"/>
              </a:gdLst>
              <a:ahLst/>
              <a:cxnLst>
                <a:cxn ang="0">
                  <a:pos x="T0" y="T1"/>
                </a:cxn>
                <a:cxn ang="0">
                  <a:pos x="T2" y="T3"/>
                </a:cxn>
                <a:cxn ang="0">
                  <a:pos x="T4" y="T5"/>
                </a:cxn>
                <a:cxn ang="0">
                  <a:pos x="T6" y="T7"/>
                </a:cxn>
                <a:cxn ang="0">
                  <a:pos x="T8" y="T9"/>
                </a:cxn>
              </a:cxnLst>
              <a:rect l="0" t="0" r="r" b="b"/>
              <a:pathLst>
                <a:path w="1124" h="2556">
                  <a:moveTo>
                    <a:pt x="1124" y="0"/>
                  </a:moveTo>
                  <a:lnTo>
                    <a:pt x="0" y="2556"/>
                  </a:lnTo>
                  <a:lnTo>
                    <a:pt x="9" y="2556"/>
                  </a:lnTo>
                  <a:lnTo>
                    <a:pt x="1124" y="19"/>
                  </a:lnTo>
                  <a:lnTo>
                    <a:pt x="112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4" name="Freeform 24"/>
            <p:cNvSpPr>
              <a:spLocks/>
            </p:cNvSpPr>
            <p:nvPr userDrawn="1"/>
          </p:nvSpPr>
          <p:spPr bwMode="auto">
            <a:xfrm rot="16200000" flipH="1">
              <a:off x="422497" y="4424491"/>
              <a:ext cx="605876" cy="862691"/>
            </a:xfrm>
            <a:custGeom>
              <a:avLst/>
              <a:gdLst>
                <a:gd name="T0" fmla="*/ 1063 w 1063"/>
                <a:gd name="T1" fmla="*/ 0 h 2416"/>
                <a:gd name="T2" fmla="*/ 0 w 1063"/>
                <a:gd name="T3" fmla="*/ 2416 h 2416"/>
                <a:gd name="T4" fmla="*/ 10 w 1063"/>
                <a:gd name="T5" fmla="*/ 2416 h 2416"/>
                <a:gd name="T6" fmla="*/ 1063 w 1063"/>
                <a:gd name="T7" fmla="*/ 19 h 2416"/>
                <a:gd name="T8" fmla="*/ 1063 w 1063"/>
                <a:gd name="T9" fmla="*/ 0 h 2416"/>
              </a:gdLst>
              <a:ahLst/>
              <a:cxnLst>
                <a:cxn ang="0">
                  <a:pos x="T0" y="T1"/>
                </a:cxn>
                <a:cxn ang="0">
                  <a:pos x="T2" y="T3"/>
                </a:cxn>
                <a:cxn ang="0">
                  <a:pos x="T4" y="T5"/>
                </a:cxn>
                <a:cxn ang="0">
                  <a:pos x="T6" y="T7"/>
                </a:cxn>
                <a:cxn ang="0">
                  <a:pos x="T8" y="T9"/>
                </a:cxn>
              </a:cxnLst>
              <a:rect l="0" t="0" r="r" b="b"/>
              <a:pathLst>
                <a:path w="1063" h="2416">
                  <a:moveTo>
                    <a:pt x="1063" y="0"/>
                  </a:moveTo>
                  <a:lnTo>
                    <a:pt x="0" y="2416"/>
                  </a:lnTo>
                  <a:lnTo>
                    <a:pt x="10" y="2416"/>
                  </a:lnTo>
                  <a:lnTo>
                    <a:pt x="1063" y="19"/>
                  </a:lnTo>
                  <a:lnTo>
                    <a:pt x="1063"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5" name="Freeform 25"/>
            <p:cNvSpPr>
              <a:spLocks/>
            </p:cNvSpPr>
            <p:nvPr userDrawn="1"/>
          </p:nvSpPr>
          <p:spPr bwMode="auto">
            <a:xfrm rot="16200000" flipH="1">
              <a:off x="464698" y="4466692"/>
              <a:ext cx="571108" cy="813058"/>
            </a:xfrm>
            <a:custGeom>
              <a:avLst/>
              <a:gdLst>
                <a:gd name="T0" fmla="*/ 1002 w 1002"/>
                <a:gd name="T1" fmla="*/ 0 h 2277"/>
                <a:gd name="T2" fmla="*/ 0 w 1002"/>
                <a:gd name="T3" fmla="*/ 2277 h 2277"/>
                <a:gd name="T4" fmla="*/ 10 w 1002"/>
                <a:gd name="T5" fmla="*/ 2277 h 2277"/>
                <a:gd name="T6" fmla="*/ 1002 w 1002"/>
                <a:gd name="T7" fmla="*/ 20 h 2277"/>
                <a:gd name="T8" fmla="*/ 1002 w 1002"/>
                <a:gd name="T9" fmla="*/ 0 h 2277"/>
              </a:gdLst>
              <a:ahLst/>
              <a:cxnLst>
                <a:cxn ang="0">
                  <a:pos x="T0" y="T1"/>
                </a:cxn>
                <a:cxn ang="0">
                  <a:pos x="T2" y="T3"/>
                </a:cxn>
                <a:cxn ang="0">
                  <a:pos x="T4" y="T5"/>
                </a:cxn>
                <a:cxn ang="0">
                  <a:pos x="T6" y="T7"/>
                </a:cxn>
                <a:cxn ang="0">
                  <a:pos x="T8" y="T9"/>
                </a:cxn>
              </a:cxnLst>
              <a:rect l="0" t="0" r="r" b="b"/>
              <a:pathLst>
                <a:path w="1002" h="2277">
                  <a:moveTo>
                    <a:pt x="1002" y="0"/>
                  </a:moveTo>
                  <a:lnTo>
                    <a:pt x="0" y="2277"/>
                  </a:lnTo>
                  <a:lnTo>
                    <a:pt x="10" y="2277"/>
                  </a:lnTo>
                  <a:lnTo>
                    <a:pt x="1002" y="20"/>
                  </a:lnTo>
                  <a:lnTo>
                    <a:pt x="1002"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6" name="Freeform 26"/>
            <p:cNvSpPr>
              <a:spLocks/>
            </p:cNvSpPr>
            <p:nvPr userDrawn="1"/>
          </p:nvSpPr>
          <p:spPr bwMode="auto">
            <a:xfrm rot="16200000" flipH="1">
              <a:off x="507077" y="4509071"/>
              <a:ext cx="536340" cy="763068"/>
            </a:xfrm>
            <a:custGeom>
              <a:avLst/>
              <a:gdLst>
                <a:gd name="T0" fmla="*/ 941 w 941"/>
                <a:gd name="T1" fmla="*/ 0 h 2137"/>
                <a:gd name="T2" fmla="*/ 0 w 941"/>
                <a:gd name="T3" fmla="*/ 2137 h 2137"/>
                <a:gd name="T4" fmla="*/ 10 w 941"/>
                <a:gd name="T5" fmla="*/ 2137 h 2137"/>
                <a:gd name="T6" fmla="*/ 941 w 941"/>
                <a:gd name="T7" fmla="*/ 19 h 2137"/>
                <a:gd name="T8" fmla="*/ 941 w 941"/>
                <a:gd name="T9" fmla="*/ 0 h 2137"/>
              </a:gdLst>
              <a:ahLst/>
              <a:cxnLst>
                <a:cxn ang="0">
                  <a:pos x="T0" y="T1"/>
                </a:cxn>
                <a:cxn ang="0">
                  <a:pos x="T2" y="T3"/>
                </a:cxn>
                <a:cxn ang="0">
                  <a:pos x="T4" y="T5"/>
                </a:cxn>
                <a:cxn ang="0">
                  <a:pos x="T6" y="T7"/>
                </a:cxn>
                <a:cxn ang="0">
                  <a:pos x="T8" y="T9"/>
                </a:cxn>
              </a:cxnLst>
              <a:rect l="0" t="0" r="r" b="b"/>
              <a:pathLst>
                <a:path w="941" h="2137">
                  <a:moveTo>
                    <a:pt x="941" y="0"/>
                  </a:moveTo>
                  <a:lnTo>
                    <a:pt x="0" y="2137"/>
                  </a:lnTo>
                  <a:lnTo>
                    <a:pt x="10" y="2137"/>
                  </a:lnTo>
                  <a:lnTo>
                    <a:pt x="941" y="19"/>
                  </a:lnTo>
                  <a:lnTo>
                    <a:pt x="941"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7" name="Freeform 27"/>
            <p:cNvSpPr>
              <a:spLocks/>
            </p:cNvSpPr>
            <p:nvPr userDrawn="1"/>
          </p:nvSpPr>
          <p:spPr bwMode="auto">
            <a:xfrm rot="16200000" flipH="1">
              <a:off x="549563" y="4551557"/>
              <a:ext cx="501002" cy="713434"/>
            </a:xfrm>
            <a:custGeom>
              <a:avLst/>
              <a:gdLst>
                <a:gd name="T0" fmla="*/ 879 w 879"/>
                <a:gd name="T1" fmla="*/ 0 h 1998"/>
                <a:gd name="T2" fmla="*/ 0 w 879"/>
                <a:gd name="T3" fmla="*/ 1998 h 1998"/>
                <a:gd name="T4" fmla="*/ 9 w 879"/>
                <a:gd name="T5" fmla="*/ 1998 h 1998"/>
                <a:gd name="T6" fmla="*/ 879 w 879"/>
                <a:gd name="T7" fmla="*/ 20 h 1998"/>
                <a:gd name="T8" fmla="*/ 879 w 879"/>
                <a:gd name="T9" fmla="*/ 0 h 1998"/>
              </a:gdLst>
              <a:ahLst/>
              <a:cxnLst>
                <a:cxn ang="0">
                  <a:pos x="T0" y="T1"/>
                </a:cxn>
                <a:cxn ang="0">
                  <a:pos x="T2" y="T3"/>
                </a:cxn>
                <a:cxn ang="0">
                  <a:pos x="T4" y="T5"/>
                </a:cxn>
                <a:cxn ang="0">
                  <a:pos x="T6" y="T7"/>
                </a:cxn>
                <a:cxn ang="0">
                  <a:pos x="T8" y="T9"/>
                </a:cxn>
              </a:cxnLst>
              <a:rect l="0" t="0" r="r" b="b"/>
              <a:pathLst>
                <a:path w="879" h="1998">
                  <a:moveTo>
                    <a:pt x="879" y="0"/>
                  </a:moveTo>
                  <a:lnTo>
                    <a:pt x="0" y="1998"/>
                  </a:lnTo>
                  <a:lnTo>
                    <a:pt x="9" y="1998"/>
                  </a:lnTo>
                  <a:lnTo>
                    <a:pt x="879" y="20"/>
                  </a:lnTo>
                  <a:lnTo>
                    <a:pt x="87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8" name="Freeform 28"/>
            <p:cNvSpPr>
              <a:spLocks/>
            </p:cNvSpPr>
            <p:nvPr userDrawn="1"/>
          </p:nvSpPr>
          <p:spPr bwMode="auto">
            <a:xfrm rot="16200000" flipH="1">
              <a:off x="591585" y="4593579"/>
              <a:ext cx="466234" cy="664158"/>
            </a:xfrm>
            <a:custGeom>
              <a:avLst/>
              <a:gdLst>
                <a:gd name="T0" fmla="*/ 818 w 818"/>
                <a:gd name="T1" fmla="*/ 0 h 1860"/>
                <a:gd name="T2" fmla="*/ 0 w 818"/>
                <a:gd name="T3" fmla="*/ 1860 h 1860"/>
                <a:gd name="T4" fmla="*/ 9 w 818"/>
                <a:gd name="T5" fmla="*/ 1860 h 1860"/>
                <a:gd name="T6" fmla="*/ 818 w 818"/>
                <a:gd name="T7" fmla="*/ 19 h 1860"/>
                <a:gd name="T8" fmla="*/ 818 w 818"/>
                <a:gd name="T9" fmla="*/ 0 h 1860"/>
              </a:gdLst>
              <a:ahLst/>
              <a:cxnLst>
                <a:cxn ang="0">
                  <a:pos x="T0" y="T1"/>
                </a:cxn>
                <a:cxn ang="0">
                  <a:pos x="T2" y="T3"/>
                </a:cxn>
                <a:cxn ang="0">
                  <a:pos x="T4" y="T5"/>
                </a:cxn>
                <a:cxn ang="0">
                  <a:pos x="T6" y="T7"/>
                </a:cxn>
                <a:cxn ang="0">
                  <a:pos x="T8" y="T9"/>
                </a:cxn>
              </a:cxnLst>
              <a:rect l="0" t="0" r="r" b="b"/>
              <a:pathLst>
                <a:path w="818" h="1860">
                  <a:moveTo>
                    <a:pt x="818" y="0"/>
                  </a:moveTo>
                  <a:lnTo>
                    <a:pt x="0" y="1860"/>
                  </a:lnTo>
                  <a:lnTo>
                    <a:pt x="9" y="1860"/>
                  </a:lnTo>
                  <a:lnTo>
                    <a:pt x="818" y="19"/>
                  </a:lnTo>
                  <a:lnTo>
                    <a:pt x="81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9" name="Freeform 29"/>
            <p:cNvSpPr>
              <a:spLocks/>
            </p:cNvSpPr>
            <p:nvPr userDrawn="1"/>
          </p:nvSpPr>
          <p:spPr bwMode="auto">
            <a:xfrm rot="16200000" flipH="1">
              <a:off x="633964" y="4635958"/>
              <a:ext cx="431466" cy="614168"/>
            </a:xfrm>
            <a:custGeom>
              <a:avLst/>
              <a:gdLst>
                <a:gd name="T0" fmla="*/ 757 w 757"/>
                <a:gd name="T1" fmla="*/ 0 h 1720"/>
                <a:gd name="T2" fmla="*/ 0 w 757"/>
                <a:gd name="T3" fmla="*/ 1720 h 1720"/>
                <a:gd name="T4" fmla="*/ 10 w 757"/>
                <a:gd name="T5" fmla="*/ 1720 h 1720"/>
                <a:gd name="T6" fmla="*/ 757 w 757"/>
                <a:gd name="T7" fmla="*/ 19 h 1720"/>
                <a:gd name="T8" fmla="*/ 757 w 757"/>
                <a:gd name="T9" fmla="*/ 0 h 1720"/>
              </a:gdLst>
              <a:ahLst/>
              <a:cxnLst>
                <a:cxn ang="0">
                  <a:pos x="T0" y="T1"/>
                </a:cxn>
                <a:cxn ang="0">
                  <a:pos x="T2" y="T3"/>
                </a:cxn>
                <a:cxn ang="0">
                  <a:pos x="T4" y="T5"/>
                </a:cxn>
                <a:cxn ang="0">
                  <a:pos x="T6" y="T7"/>
                </a:cxn>
                <a:cxn ang="0">
                  <a:pos x="T8" y="T9"/>
                </a:cxn>
              </a:cxnLst>
              <a:rect l="0" t="0" r="r" b="b"/>
              <a:pathLst>
                <a:path w="757" h="1720">
                  <a:moveTo>
                    <a:pt x="757" y="0"/>
                  </a:moveTo>
                  <a:lnTo>
                    <a:pt x="0" y="1720"/>
                  </a:lnTo>
                  <a:lnTo>
                    <a:pt x="10" y="1720"/>
                  </a:lnTo>
                  <a:lnTo>
                    <a:pt x="757" y="19"/>
                  </a:lnTo>
                  <a:lnTo>
                    <a:pt x="757"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0" name="Freeform 30"/>
            <p:cNvSpPr>
              <a:spLocks/>
            </p:cNvSpPr>
            <p:nvPr userDrawn="1"/>
          </p:nvSpPr>
          <p:spPr bwMode="auto">
            <a:xfrm rot="16200000" flipH="1">
              <a:off x="676165" y="4678159"/>
              <a:ext cx="396698" cy="564535"/>
            </a:xfrm>
            <a:custGeom>
              <a:avLst/>
              <a:gdLst>
                <a:gd name="T0" fmla="*/ 696 w 696"/>
                <a:gd name="T1" fmla="*/ 0 h 1581"/>
                <a:gd name="T2" fmla="*/ 0 w 696"/>
                <a:gd name="T3" fmla="*/ 1581 h 1581"/>
                <a:gd name="T4" fmla="*/ 10 w 696"/>
                <a:gd name="T5" fmla="*/ 1581 h 1581"/>
                <a:gd name="T6" fmla="*/ 696 w 696"/>
                <a:gd name="T7" fmla="*/ 19 h 1581"/>
                <a:gd name="T8" fmla="*/ 696 w 696"/>
                <a:gd name="T9" fmla="*/ 0 h 1581"/>
              </a:gdLst>
              <a:ahLst/>
              <a:cxnLst>
                <a:cxn ang="0">
                  <a:pos x="T0" y="T1"/>
                </a:cxn>
                <a:cxn ang="0">
                  <a:pos x="T2" y="T3"/>
                </a:cxn>
                <a:cxn ang="0">
                  <a:pos x="T4" y="T5"/>
                </a:cxn>
                <a:cxn ang="0">
                  <a:pos x="T6" y="T7"/>
                </a:cxn>
                <a:cxn ang="0">
                  <a:pos x="T8" y="T9"/>
                </a:cxn>
              </a:cxnLst>
              <a:rect l="0" t="0" r="r" b="b"/>
              <a:pathLst>
                <a:path w="696" h="1581">
                  <a:moveTo>
                    <a:pt x="696" y="0"/>
                  </a:moveTo>
                  <a:lnTo>
                    <a:pt x="0" y="1581"/>
                  </a:lnTo>
                  <a:lnTo>
                    <a:pt x="10" y="1581"/>
                  </a:lnTo>
                  <a:lnTo>
                    <a:pt x="696" y="19"/>
                  </a:lnTo>
                  <a:lnTo>
                    <a:pt x="69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1" name="Freeform 31"/>
            <p:cNvSpPr>
              <a:spLocks/>
            </p:cNvSpPr>
            <p:nvPr userDrawn="1"/>
          </p:nvSpPr>
          <p:spPr bwMode="auto">
            <a:xfrm rot="16200000" flipH="1">
              <a:off x="718544" y="4720538"/>
              <a:ext cx="361930" cy="514544"/>
            </a:xfrm>
            <a:custGeom>
              <a:avLst/>
              <a:gdLst>
                <a:gd name="T0" fmla="*/ 635 w 635"/>
                <a:gd name="T1" fmla="*/ 0 h 1441"/>
                <a:gd name="T2" fmla="*/ 0 w 635"/>
                <a:gd name="T3" fmla="*/ 1441 h 1441"/>
                <a:gd name="T4" fmla="*/ 10 w 635"/>
                <a:gd name="T5" fmla="*/ 1441 h 1441"/>
                <a:gd name="T6" fmla="*/ 635 w 635"/>
                <a:gd name="T7" fmla="*/ 19 h 1441"/>
                <a:gd name="T8" fmla="*/ 635 w 635"/>
                <a:gd name="T9" fmla="*/ 0 h 1441"/>
              </a:gdLst>
              <a:ahLst/>
              <a:cxnLst>
                <a:cxn ang="0">
                  <a:pos x="T0" y="T1"/>
                </a:cxn>
                <a:cxn ang="0">
                  <a:pos x="T2" y="T3"/>
                </a:cxn>
                <a:cxn ang="0">
                  <a:pos x="T4" y="T5"/>
                </a:cxn>
                <a:cxn ang="0">
                  <a:pos x="T6" y="T7"/>
                </a:cxn>
                <a:cxn ang="0">
                  <a:pos x="T8" y="T9"/>
                </a:cxn>
              </a:cxnLst>
              <a:rect l="0" t="0" r="r" b="b"/>
              <a:pathLst>
                <a:path w="635" h="1441">
                  <a:moveTo>
                    <a:pt x="635" y="0"/>
                  </a:moveTo>
                  <a:lnTo>
                    <a:pt x="0" y="1441"/>
                  </a:lnTo>
                  <a:lnTo>
                    <a:pt x="10" y="1441"/>
                  </a:lnTo>
                  <a:lnTo>
                    <a:pt x="635" y="19"/>
                  </a:lnTo>
                  <a:lnTo>
                    <a:pt x="63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3" name="Freeform 32"/>
            <p:cNvSpPr>
              <a:spLocks/>
            </p:cNvSpPr>
            <p:nvPr userDrawn="1"/>
          </p:nvSpPr>
          <p:spPr bwMode="auto">
            <a:xfrm rot="16200000" flipH="1">
              <a:off x="761030" y="4763024"/>
              <a:ext cx="326592" cy="464911"/>
            </a:xfrm>
            <a:custGeom>
              <a:avLst/>
              <a:gdLst>
                <a:gd name="T0" fmla="*/ 573 w 573"/>
                <a:gd name="T1" fmla="*/ 0 h 1302"/>
                <a:gd name="T2" fmla="*/ 0 w 573"/>
                <a:gd name="T3" fmla="*/ 1302 h 1302"/>
                <a:gd name="T4" fmla="*/ 9 w 573"/>
                <a:gd name="T5" fmla="*/ 1302 h 1302"/>
                <a:gd name="T6" fmla="*/ 573 w 573"/>
                <a:gd name="T7" fmla="*/ 19 h 1302"/>
                <a:gd name="T8" fmla="*/ 573 w 573"/>
                <a:gd name="T9" fmla="*/ 0 h 1302"/>
              </a:gdLst>
              <a:ahLst/>
              <a:cxnLst>
                <a:cxn ang="0">
                  <a:pos x="T0" y="T1"/>
                </a:cxn>
                <a:cxn ang="0">
                  <a:pos x="T2" y="T3"/>
                </a:cxn>
                <a:cxn ang="0">
                  <a:pos x="T4" y="T5"/>
                </a:cxn>
                <a:cxn ang="0">
                  <a:pos x="T6" y="T7"/>
                </a:cxn>
                <a:cxn ang="0">
                  <a:pos x="T8" y="T9"/>
                </a:cxn>
              </a:cxnLst>
              <a:rect l="0" t="0" r="r" b="b"/>
              <a:pathLst>
                <a:path w="573" h="1302">
                  <a:moveTo>
                    <a:pt x="573" y="0"/>
                  </a:moveTo>
                  <a:lnTo>
                    <a:pt x="0" y="1302"/>
                  </a:lnTo>
                  <a:lnTo>
                    <a:pt x="9" y="1302"/>
                  </a:lnTo>
                  <a:lnTo>
                    <a:pt x="573" y="19"/>
                  </a:lnTo>
                  <a:lnTo>
                    <a:pt x="573"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4" name="Freeform 33"/>
            <p:cNvSpPr>
              <a:spLocks/>
            </p:cNvSpPr>
            <p:nvPr userDrawn="1"/>
          </p:nvSpPr>
          <p:spPr bwMode="auto">
            <a:xfrm rot="16200000" flipH="1">
              <a:off x="803052" y="4805046"/>
              <a:ext cx="291824" cy="415634"/>
            </a:xfrm>
            <a:custGeom>
              <a:avLst/>
              <a:gdLst>
                <a:gd name="T0" fmla="*/ 512 w 512"/>
                <a:gd name="T1" fmla="*/ 0 h 1164"/>
                <a:gd name="T2" fmla="*/ 0 w 512"/>
                <a:gd name="T3" fmla="*/ 1164 h 1164"/>
                <a:gd name="T4" fmla="*/ 9 w 512"/>
                <a:gd name="T5" fmla="*/ 1164 h 1164"/>
                <a:gd name="T6" fmla="*/ 512 w 512"/>
                <a:gd name="T7" fmla="*/ 19 h 1164"/>
                <a:gd name="T8" fmla="*/ 512 w 512"/>
                <a:gd name="T9" fmla="*/ 0 h 1164"/>
              </a:gdLst>
              <a:ahLst/>
              <a:cxnLst>
                <a:cxn ang="0">
                  <a:pos x="T0" y="T1"/>
                </a:cxn>
                <a:cxn ang="0">
                  <a:pos x="T2" y="T3"/>
                </a:cxn>
                <a:cxn ang="0">
                  <a:pos x="T4" y="T5"/>
                </a:cxn>
                <a:cxn ang="0">
                  <a:pos x="T6" y="T7"/>
                </a:cxn>
                <a:cxn ang="0">
                  <a:pos x="T8" y="T9"/>
                </a:cxn>
              </a:cxnLst>
              <a:rect l="0" t="0" r="r" b="b"/>
              <a:pathLst>
                <a:path w="512" h="1164">
                  <a:moveTo>
                    <a:pt x="512" y="0"/>
                  </a:moveTo>
                  <a:lnTo>
                    <a:pt x="0" y="1164"/>
                  </a:lnTo>
                  <a:lnTo>
                    <a:pt x="9" y="1164"/>
                  </a:lnTo>
                  <a:lnTo>
                    <a:pt x="512" y="19"/>
                  </a:lnTo>
                  <a:lnTo>
                    <a:pt x="512"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5" name="Freeform 34"/>
            <p:cNvSpPr>
              <a:spLocks/>
            </p:cNvSpPr>
            <p:nvPr userDrawn="1"/>
          </p:nvSpPr>
          <p:spPr bwMode="auto">
            <a:xfrm rot="16200000" flipH="1">
              <a:off x="845253" y="4847247"/>
              <a:ext cx="257056" cy="366001"/>
            </a:xfrm>
            <a:custGeom>
              <a:avLst/>
              <a:gdLst>
                <a:gd name="T0" fmla="*/ 451 w 451"/>
                <a:gd name="T1" fmla="*/ 0 h 1025"/>
                <a:gd name="T2" fmla="*/ 0 w 451"/>
                <a:gd name="T3" fmla="*/ 1025 h 1025"/>
                <a:gd name="T4" fmla="*/ 9 w 451"/>
                <a:gd name="T5" fmla="*/ 1025 h 1025"/>
                <a:gd name="T6" fmla="*/ 451 w 451"/>
                <a:gd name="T7" fmla="*/ 19 h 1025"/>
                <a:gd name="T8" fmla="*/ 451 w 451"/>
                <a:gd name="T9" fmla="*/ 0 h 1025"/>
              </a:gdLst>
              <a:ahLst/>
              <a:cxnLst>
                <a:cxn ang="0">
                  <a:pos x="T0" y="T1"/>
                </a:cxn>
                <a:cxn ang="0">
                  <a:pos x="T2" y="T3"/>
                </a:cxn>
                <a:cxn ang="0">
                  <a:pos x="T4" y="T5"/>
                </a:cxn>
                <a:cxn ang="0">
                  <a:pos x="T6" y="T7"/>
                </a:cxn>
                <a:cxn ang="0">
                  <a:pos x="T8" y="T9"/>
                </a:cxn>
              </a:cxnLst>
              <a:rect l="0" t="0" r="r" b="b"/>
              <a:pathLst>
                <a:path w="451" h="1025">
                  <a:moveTo>
                    <a:pt x="451" y="0"/>
                  </a:moveTo>
                  <a:lnTo>
                    <a:pt x="0" y="1025"/>
                  </a:lnTo>
                  <a:lnTo>
                    <a:pt x="9" y="1025"/>
                  </a:lnTo>
                  <a:lnTo>
                    <a:pt x="451" y="19"/>
                  </a:lnTo>
                  <a:lnTo>
                    <a:pt x="451"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6" name="Freeform 35"/>
            <p:cNvSpPr>
              <a:spLocks/>
            </p:cNvSpPr>
            <p:nvPr userDrawn="1"/>
          </p:nvSpPr>
          <p:spPr bwMode="auto">
            <a:xfrm rot="16200000" flipH="1">
              <a:off x="887632" y="4889625"/>
              <a:ext cx="222287" cy="316011"/>
            </a:xfrm>
            <a:custGeom>
              <a:avLst/>
              <a:gdLst>
                <a:gd name="T0" fmla="*/ 390 w 390"/>
                <a:gd name="T1" fmla="*/ 0 h 885"/>
                <a:gd name="T2" fmla="*/ 0 w 390"/>
                <a:gd name="T3" fmla="*/ 885 h 885"/>
                <a:gd name="T4" fmla="*/ 10 w 390"/>
                <a:gd name="T5" fmla="*/ 885 h 885"/>
                <a:gd name="T6" fmla="*/ 390 w 390"/>
                <a:gd name="T7" fmla="*/ 19 h 885"/>
                <a:gd name="T8" fmla="*/ 390 w 390"/>
                <a:gd name="T9" fmla="*/ 0 h 885"/>
              </a:gdLst>
              <a:ahLst/>
              <a:cxnLst>
                <a:cxn ang="0">
                  <a:pos x="T0" y="T1"/>
                </a:cxn>
                <a:cxn ang="0">
                  <a:pos x="T2" y="T3"/>
                </a:cxn>
                <a:cxn ang="0">
                  <a:pos x="T4" y="T5"/>
                </a:cxn>
                <a:cxn ang="0">
                  <a:pos x="T6" y="T7"/>
                </a:cxn>
                <a:cxn ang="0">
                  <a:pos x="T8" y="T9"/>
                </a:cxn>
              </a:cxnLst>
              <a:rect l="0" t="0" r="r" b="b"/>
              <a:pathLst>
                <a:path w="390" h="885">
                  <a:moveTo>
                    <a:pt x="390" y="0"/>
                  </a:moveTo>
                  <a:lnTo>
                    <a:pt x="0" y="885"/>
                  </a:lnTo>
                  <a:lnTo>
                    <a:pt x="10" y="885"/>
                  </a:lnTo>
                  <a:lnTo>
                    <a:pt x="390" y="19"/>
                  </a:lnTo>
                  <a:lnTo>
                    <a:pt x="390"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7" name="Freeform 36"/>
            <p:cNvSpPr>
              <a:spLocks/>
            </p:cNvSpPr>
            <p:nvPr userDrawn="1"/>
          </p:nvSpPr>
          <p:spPr bwMode="auto">
            <a:xfrm rot="16200000" flipH="1">
              <a:off x="929832" y="4931826"/>
              <a:ext cx="187520" cy="266377"/>
            </a:xfrm>
            <a:custGeom>
              <a:avLst/>
              <a:gdLst>
                <a:gd name="T0" fmla="*/ 329 w 329"/>
                <a:gd name="T1" fmla="*/ 0 h 746"/>
                <a:gd name="T2" fmla="*/ 0 w 329"/>
                <a:gd name="T3" fmla="*/ 746 h 746"/>
                <a:gd name="T4" fmla="*/ 10 w 329"/>
                <a:gd name="T5" fmla="*/ 746 h 746"/>
                <a:gd name="T6" fmla="*/ 329 w 329"/>
                <a:gd name="T7" fmla="*/ 20 h 746"/>
                <a:gd name="T8" fmla="*/ 329 w 329"/>
                <a:gd name="T9" fmla="*/ 0 h 746"/>
              </a:gdLst>
              <a:ahLst/>
              <a:cxnLst>
                <a:cxn ang="0">
                  <a:pos x="T0" y="T1"/>
                </a:cxn>
                <a:cxn ang="0">
                  <a:pos x="T2" y="T3"/>
                </a:cxn>
                <a:cxn ang="0">
                  <a:pos x="T4" y="T5"/>
                </a:cxn>
                <a:cxn ang="0">
                  <a:pos x="T6" y="T7"/>
                </a:cxn>
                <a:cxn ang="0">
                  <a:pos x="T8" y="T9"/>
                </a:cxn>
              </a:cxnLst>
              <a:rect l="0" t="0" r="r" b="b"/>
              <a:pathLst>
                <a:path w="329" h="746">
                  <a:moveTo>
                    <a:pt x="329" y="0"/>
                  </a:moveTo>
                  <a:lnTo>
                    <a:pt x="0" y="746"/>
                  </a:lnTo>
                  <a:lnTo>
                    <a:pt x="10" y="746"/>
                  </a:lnTo>
                  <a:lnTo>
                    <a:pt x="329" y="20"/>
                  </a:lnTo>
                  <a:lnTo>
                    <a:pt x="329"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8" name="Freeform 37"/>
            <p:cNvSpPr>
              <a:spLocks/>
            </p:cNvSpPr>
            <p:nvPr userDrawn="1"/>
          </p:nvSpPr>
          <p:spPr bwMode="auto">
            <a:xfrm rot="16200000" flipH="1">
              <a:off x="972212" y="4974205"/>
              <a:ext cx="152751" cy="216387"/>
            </a:xfrm>
            <a:custGeom>
              <a:avLst/>
              <a:gdLst>
                <a:gd name="T0" fmla="*/ 268 w 268"/>
                <a:gd name="T1" fmla="*/ 0 h 606"/>
                <a:gd name="T2" fmla="*/ 0 w 268"/>
                <a:gd name="T3" fmla="*/ 606 h 606"/>
                <a:gd name="T4" fmla="*/ 10 w 268"/>
                <a:gd name="T5" fmla="*/ 606 h 606"/>
                <a:gd name="T6" fmla="*/ 268 w 268"/>
                <a:gd name="T7" fmla="*/ 19 h 606"/>
                <a:gd name="T8" fmla="*/ 268 w 268"/>
                <a:gd name="T9" fmla="*/ 0 h 606"/>
              </a:gdLst>
              <a:ahLst/>
              <a:cxnLst>
                <a:cxn ang="0">
                  <a:pos x="T0" y="T1"/>
                </a:cxn>
                <a:cxn ang="0">
                  <a:pos x="T2" y="T3"/>
                </a:cxn>
                <a:cxn ang="0">
                  <a:pos x="T4" y="T5"/>
                </a:cxn>
                <a:cxn ang="0">
                  <a:pos x="T6" y="T7"/>
                </a:cxn>
                <a:cxn ang="0">
                  <a:pos x="T8" y="T9"/>
                </a:cxn>
              </a:cxnLst>
              <a:rect l="0" t="0" r="r" b="b"/>
              <a:pathLst>
                <a:path w="268" h="606">
                  <a:moveTo>
                    <a:pt x="268" y="0"/>
                  </a:moveTo>
                  <a:lnTo>
                    <a:pt x="0" y="606"/>
                  </a:lnTo>
                  <a:lnTo>
                    <a:pt x="10" y="606"/>
                  </a:lnTo>
                  <a:lnTo>
                    <a:pt x="268" y="19"/>
                  </a:lnTo>
                  <a:lnTo>
                    <a:pt x="268"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99" name="Freeform 38"/>
            <p:cNvSpPr>
              <a:spLocks/>
            </p:cNvSpPr>
            <p:nvPr userDrawn="1"/>
          </p:nvSpPr>
          <p:spPr bwMode="auto">
            <a:xfrm rot="16200000" flipH="1">
              <a:off x="1014519" y="5016513"/>
              <a:ext cx="117413" cy="167111"/>
            </a:xfrm>
            <a:custGeom>
              <a:avLst/>
              <a:gdLst>
                <a:gd name="T0" fmla="*/ 206 w 206"/>
                <a:gd name="T1" fmla="*/ 0 h 468"/>
                <a:gd name="T2" fmla="*/ 0 w 206"/>
                <a:gd name="T3" fmla="*/ 468 h 468"/>
                <a:gd name="T4" fmla="*/ 9 w 206"/>
                <a:gd name="T5" fmla="*/ 468 h 468"/>
                <a:gd name="T6" fmla="*/ 206 w 206"/>
                <a:gd name="T7" fmla="*/ 19 h 468"/>
                <a:gd name="T8" fmla="*/ 206 w 206"/>
                <a:gd name="T9" fmla="*/ 0 h 468"/>
              </a:gdLst>
              <a:ahLst/>
              <a:cxnLst>
                <a:cxn ang="0">
                  <a:pos x="T0" y="T1"/>
                </a:cxn>
                <a:cxn ang="0">
                  <a:pos x="T2" y="T3"/>
                </a:cxn>
                <a:cxn ang="0">
                  <a:pos x="T4" y="T5"/>
                </a:cxn>
                <a:cxn ang="0">
                  <a:pos x="T6" y="T7"/>
                </a:cxn>
                <a:cxn ang="0">
                  <a:pos x="T8" y="T9"/>
                </a:cxn>
              </a:cxnLst>
              <a:rect l="0" t="0" r="r" b="b"/>
              <a:pathLst>
                <a:path w="206" h="468">
                  <a:moveTo>
                    <a:pt x="206" y="0"/>
                  </a:moveTo>
                  <a:lnTo>
                    <a:pt x="0" y="468"/>
                  </a:lnTo>
                  <a:lnTo>
                    <a:pt x="9" y="468"/>
                  </a:lnTo>
                  <a:lnTo>
                    <a:pt x="206" y="19"/>
                  </a:lnTo>
                  <a:lnTo>
                    <a:pt x="206"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0" name="Freeform 39"/>
            <p:cNvSpPr>
              <a:spLocks/>
            </p:cNvSpPr>
            <p:nvPr userDrawn="1"/>
          </p:nvSpPr>
          <p:spPr bwMode="auto">
            <a:xfrm rot="16200000" flipH="1">
              <a:off x="1056719" y="5058713"/>
              <a:ext cx="82646" cy="117478"/>
            </a:xfrm>
            <a:custGeom>
              <a:avLst/>
              <a:gdLst>
                <a:gd name="T0" fmla="*/ 145 w 145"/>
                <a:gd name="T1" fmla="*/ 0 h 329"/>
                <a:gd name="T2" fmla="*/ 0 w 145"/>
                <a:gd name="T3" fmla="*/ 329 h 329"/>
                <a:gd name="T4" fmla="*/ 9 w 145"/>
                <a:gd name="T5" fmla="*/ 329 h 329"/>
                <a:gd name="T6" fmla="*/ 145 w 145"/>
                <a:gd name="T7" fmla="*/ 19 h 329"/>
                <a:gd name="T8" fmla="*/ 145 w 145"/>
                <a:gd name="T9" fmla="*/ 0 h 329"/>
              </a:gdLst>
              <a:ahLst/>
              <a:cxnLst>
                <a:cxn ang="0">
                  <a:pos x="T0" y="T1"/>
                </a:cxn>
                <a:cxn ang="0">
                  <a:pos x="T2" y="T3"/>
                </a:cxn>
                <a:cxn ang="0">
                  <a:pos x="T4" y="T5"/>
                </a:cxn>
                <a:cxn ang="0">
                  <a:pos x="T6" y="T7"/>
                </a:cxn>
                <a:cxn ang="0">
                  <a:pos x="T8" y="T9"/>
                </a:cxn>
              </a:cxnLst>
              <a:rect l="0" t="0" r="r" b="b"/>
              <a:pathLst>
                <a:path w="145" h="329">
                  <a:moveTo>
                    <a:pt x="145" y="0"/>
                  </a:moveTo>
                  <a:lnTo>
                    <a:pt x="0" y="329"/>
                  </a:lnTo>
                  <a:lnTo>
                    <a:pt x="9" y="329"/>
                  </a:lnTo>
                  <a:lnTo>
                    <a:pt x="145" y="19"/>
                  </a:lnTo>
                  <a:lnTo>
                    <a:pt x="145"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1" name="Freeform 40"/>
            <p:cNvSpPr>
              <a:spLocks/>
            </p:cNvSpPr>
            <p:nvPr userDrawn="1"/>
          </p:nvSpPr>
          <p:spPr bwMode="auto">
            <a:xfrm rot="16200000" flipH="1">
              <a:off x="1099099" y="5101092"/>
              <a:ext cx="47877" cy="67487"/>
            </a:xfrm>
            <a:custGeom>
              <a:avLst/>
              <a:gdLst>
                <a:gd name="T0" fmla="*/ 84 w 84"/>
                <a:gd name="T1" fmla="*/ 0 h 189"/>
                <a:gd name="T2" fmla="*/ 0 w 84"/>
                <a:gd name="T3" fmla="*/ 189 h 189"/>
                <a:gd name="T4" fmla="*/ 10 w 84"/>
                <a:gd name="T5" fmla="*/ 189 h 189"/>
                <a:gd name="T6" fmla="*/ 84 w 84"/>
                <a:gd name="T7" fmla="*/ 19 h 189"/>
                <a:gd name="T8" fmla="*/ 84 w 84"/>
                <a:gd name="T9" fmla="*/ 0 h 189"/>
              </a:gdLst>
              <a:ahLst/>
              <a:cxnLst>
                <a:cxn ang="0">
                  <a:pos x="T0" y="T1"/>
                </a:cxn>
                <a:cxn ang="0">
                  <a:pos x="T2" y="T3"/>
                </a:cxn>
                <a:cxn ang="0">
                  <a:pos x="T4" y="T5"/>
                </a:cxn>
                <a:cxn ang="0">
                  <a:pos x="T6" y="T7"/>
                </a:cxn>
                <a:cxn ang="0">
                  <a:pos x="T8" y="T9"/>
                </a:cxn>
              </a:cxnLst>
              <a:rect l="0" t="0" r="r" b="b"/>
              <a:pathLst>
                <a:path w="84" h="189">
                  <a:moveTo>
                    <a:pt x="84" y="0"/>
                  </a:moveTo>
                  <a:lnTo>
                    <a:pt x="0" y="189"/>
                  </a:lnTo>
                  <a:lnTo>
                    <a:pt x="10" y="189"/>
                  </a:lnTo>
                  <a:lnTo>
                    <a:pt x="84" y="19"/>
                  </a:lnTo>
                  <a:lnTo>
                    <a:pt x="84" y="0"/>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2" name="Freeform 41"/>
            <p:cNvSpPr>
              <a:spLocks/>
            </p:cNvSpPr>
            <p:nvPr userDrawn="1"/>
          </p:nvSpPr>
          <p:spPr bwMode="auto">
            <a:xfrm rot="16200000" flipH="1">
              <a:off x="1141299" y="5143293"/>
              <a:ext cx="13109" cy="17854"/>
            </a:xfrm>
            <a:custGeom>
              <a:avLst/>
              <a:gdLst>
                <a:gd name="T0" fmla="*/ 23 w 23"/>
                <a:gd name="T1" fmla="*/ 19 h 50"/>
                <a:gd name="T2" fmla="*/ 23 w 23"/>
                <a:gd name="T3" fmla="*/ 0 h 50"/>
                <a:gd name="T4" fmla="*/ 0 w 23"/>
                <a:gd name="T5" fmla="*/ 50 h 50"/>
                <a:gd name="T6" fmla="*/ 10 w 23"/>
                <a:gd name="T7" fmla="*/ 50 h 50"/>
                <a:gd name="T8" fmla="*/ 23 w 23"/>
                <a:gd name="T9" fmla="*/ 19 h 50"/>
              </a:gdLst>
              <a:ahLst/>
              <a:cxnLst>
                <a:cxn ang="0">
                  <a:pos x="T0" y="T1"/>
                </a:cxn>
                <a:cxn ang="0">
                  <a:pos x="T2" y="T3"/>
                </a:cxn>
                <a:cxn ang="0">
                  <a:pos x="T4" y="T5"/>
                </a:cxn>
                <a:cxn ang="0">
                  <a:pos x="T6" y="T7"/>
                </a:cxn>
                <a:cxn ang="0">
                  <a:pos x="T8" y="T9"/>
                </a:cxn>
              </a:cxnLst>
              <a:rect l="0" t="0" r="r" b="b"/>
              <a:pathLst>
                <a:path w="23" h="50">
                  <a:moveTo>
                    <a:pt x="23" y="19"/>
                  </a:moveTo>
                  <a:lnTo>
                    <a:pt x="23" y="0"/>
                  </a:lnTo>
                  <a:lnTo>
                    <a:pt x="0" y="50"/>
                  </a:lnTo>
                  <a:lnTo>
                    <a:pt x="10" y="50"/>
                  </a:lnTo>
                  <a:lnTo>
                    <a:pt x="23" y="19"/>
                  </a:lnTo>
                  <a:close/>
                </a:path>
              </a:pathLst>
            </a:custGeom>
            <a:solidFill>
              <a:srgbClr val="015BED"/>
            </a:solidFill>
            <a:ln>
              <a:noFill/>
            </a:ln>
          </p:spPr>
          <p:txBody>
            <a:bodyPr vert="horz" wrap="square" lIns="91440" tIns="45720" rIns="91440" bIns="45720" numCol="1" anchor="t" anchorCtr="0" compatLnSpc="1">
              <a:prstTxWarp prst="textNoShape">
                <a:avLst/>
              </a:prstTxWarp>
            </a:bodyPr>
            <a:lstStyle/>
            <a:p>
              <a:endParaRPr lang="ja-JP" altLang="en-US"/>
            </a:p>
          </p:txBody>
        </p:sp>
      </p:grpSp>
      <p:grpSp>
        <p:nvGrpSpPr>
          <p:cNvPr id="203" name="グループ化 202"/>
          <p:cNvGrpSpPr/>
          <p:nvPr userDrawn="1"/>
        </p:nvGrpSpPr>
        <p:grpSpPr>
          <a:xfrm flipH="1" flipV="1">
            <a:off x="-41146" y="9201"/>
            <a:ext cx="1187624" cy="2646469"/>
            <a:chOff x="-2672504" y="2497031"/>
            <a:chExt cx="1187624" cy="2646469"/>
          </a:xfrm>
        </p:grpSpPr>
        <p:sp>
          <p:nvSpPr>
            <p:cNvPr id="204" name="Freeform 112"/>
            <p:cNvSpPr>
              <a:spLocks/>
            </p:cNvSpPr>
            <p:nvPr/>
          </p:nvSpPr>
          <p:spPr bwMode="auto">
            <a:xfrm rot="5400000">
              <a:off x="-3401925" y="3226453"/>
              <a:ext cx="2646468" cy="1187623"/>
            </a:xfrm>
            <a:custGeom>
              <a:avLst/>
              <a:gdLst>
                <a:gd name="T0" fmla="*/ 3864 w 3864"/>
                <a:gd name="T1" fmla="*/ 0 h 1734"/>
                <a:gd name="T2" fmla="*/ 0 w 3864"/>
                <a:gd name="T3" fmla="*/ 1734 h 1734"/>
                <a:gd name="T4" fmla="*/ 21 w 3864"/>
                <a:gd name="T5" fmla="*/ 1734 h 1734"/>
                <a:gd name="T6" fmla="*/ 3864 w 3864"/>
                <a:gd name="T7" fmla="*/ 12 h 1734"/>
                <a:gd name="T8" fmla="*/ 3864 w 3864"/>
                <a:gd name="T9" fmla="*/ 0 h 1734"/>
              </a:gdLst>
              <a:ahLst/>
              <a:cxnLst>
                <a:cxn ang="0">
                  <a:pos x="T0" y="T1"/>
                </a:cxn>
                <a:cxn ang="0">
                  <a:pos x="T2" y="T3"/>
                </a:cxn>
                <a:cxn ang="0">
                  <a:pos x="T4" y="T5"/>
                </a:cxn>
                <a:cxn ang="0">
                  <a:pos x="T6" y="T7"/>
                </a:cxn>
                <a:cxn ang="0">
                  <a:pos x="T8" y="T9"/>
                </a:cxn>
              </a:cxnLst>
              <a:rect l="0" t="0" r="r" b="b"/>
              <a:pathLst>
                <a:path w="3864" h="1734">
                  <a:moveTo>
                    <a:pt x="3864" y="0"/>
                  </a:moveTo>
                  <a:lnTo>
                    <a:pt x="0" y="1734"/>
                  </a:lnTo>
                  <a:lnTo>
                    <a:pt x="21" y="1734"/>
                  </a:lnTo>
                  <a:lnTo>
                    <a:pt x="3864" y="12"/>
                  </a:lnTo>
                  <a:lnTo>
                    <a:pt x="3864"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5" name="Freeform 114"/>
            <p:cNvSpPr>
              <a:spLocks/>
            </p:cNvSpPr>
            <p:nvPr/>
          </p:nvSpPr>
          <p:spPr bwMode="auto">
            <a:xfrm rot="5400000">
              <a:off x="-3346106" y="3373365"/>
              <a:ext cx="2443737" cy="1096532"/>
            </a:xfrm>
            <a:custGeom>
              <a:avLst/>
              <a:gdLst>
                <a:gd name="T0" fmla="*/ 24 w 3568"/>
                <a:gd name="T1" fmla="*/ 1601 h 1601"/>
                <a:gd name="T2" fmla="*/ 3568 w 3568"/>
                <a:gd name="T3" fmla="*/ 12 h 1601"/>
                <a:gd name="T4" fmla="*/ 3568 w 3568"/>
                <a:gd name="T5" fmla="*/ 0 h 1601"/>
                <a:gd name="T6" fmla="*/ 0 w 3568"/>
                <a:gd name="T7" fmla="*/ 1601 h 1601"/>
                <a:gd name="T8" fmla="*/ 24 w 3568"/>
                <a:gd name="T9" fmla="*/ 1601 h 1601"/>
              </a:gdLst>
              <a:ahLst/>
              <a:cxnLst>
                <a:cxn ang="0">
                  <a:pos x="T0" y="T1"/>
                </a:cxn>
                <a:cxn ang="0">
                  <a:pos x="T2" y="T3"/>
                </a:cxn>
                <a:cxn ang="0">
                  <a:pos x="T4" y="T5"/>
                </a:cxn>
                <a:cxn ang="0">
                  <a:pos x="T6" y="T7"/>
                </a:cxn>
                <a:cxn ang="0">
                  <a:pos x="T8" y="T9"/>
                </a:cxn>
              </a:cxnLst>
              <a:rect l="0" t="0" r="r" b="b"/>
              <a:pathLst>
                <a:path w="3568" h="1601">
                  <a:moveTo>
                    <a:pt x="24" y="1601"/>
                  </a:moveTo>
                  <a:lnTo>
                    <a:pt x="3568" y="12"/>
                  </a:lnTo>
                  <a:lnTo>
                    <a:pt x="3568" y="0"/>
                  </a:lnTo>
                  <a:lnTo>
                    <a:pt x="0" y="1601"/>
                  </a:lnTo>
                  <a:lnTo>
                    <a:pt x="24" y="1601"/>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6" name="Freeform 115"/>
            <p:cNvSpPr>
              <a:spLocks/>
            </p:cNvSpPr>
            <p:nvPr/>
          </p:nvSpPr>
          <p:spPr bwMode="auto">
            <a:xfrm rot="5400000">
              <a:off x="-3318368" y="3446308"/>
              <a:ext cx="2343056" cy="1051328"/>
            </a:xfrm>
            <a:custGeom>
              <a:avLst/>
              <a:gdLst>
                <a:gd name="T0" fmla="*/ 23 w 3421"/>
                <a:gd name="T1" fmla="*/ 1535 h 1535"/>
                <a:gd name="T2" fmla="*/ 3421 w 3421"/>
                <a:gd name="T3" fmla="*/ 12 h 1535"/>
                <a:gd name="T4" fmla="*/ 3421 w 3421"/>
                <a:gd name="T5" fmla="*/ 0 h 1535"/>
                <a:gd name="T6" fmla="*/ 0 w 3421"/>
                <a:gd name="T7" fmla="*/ 1535 h 1535"/>
                <a:gd name="T8" fmla="*/ 23 w 3421"/>
                <a:gd name="T9" fmla="*/ 1535 h 1535"/>
              </a:gdLst>
              <a:ahLst/>
              <a:cxnLst>
                <a:cxn ang="0">
                  <a:pos x="T0" y="T1"/>
                </a:cxn>
                <a:cxn ang="0">
                  <a:pos x="T2" y="T3"/>
                </a:cxn>
                <a:cxn ang="0">
                  <a:pos x="T4" y="T5"/>
                </a:cxn>
                <a:cxn ang="0">
                  <a:pos x="T6" y="T7"/>
                </a:cxn>
                <a:cxn ang="0">
                  <a:pos x="T8" y="T9"/>
                </a:cxn>
              </a:cxnLst>
              <a:rect l="0" t="0" r="r" b="b"/>
              <a:pathLst>
                <a:path w="3421" h="1535">
                  <a:moveTo>
                    <a:pt x="23" y="1535"/>
                  </a:moveTo>
                  <a:lnTo>
                    <a:pt x="3421" y="12"/>
                  </a:lnTo>
                  <a:lnTo>
                    <a:pt x="3421" y="0"/>
                  </a:lnTo>
                  <a:lnTo>
                    <a:pt x="0" y="1535"/>
                  </a:lnTo>
                  <a:lnTo>
                    <a:pt x="23" y="1535"/>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7" name="Freeform 116"/>
            <p:cNvSpPr>
              <a:spLocks/>
            </p:cNvSpPr>
            <p:nvPr/>
          </p:nvSpPr>
          <p:spPr bwMode="auto">
            <a:xfrm rot="5400000">
              <a:off x="-3290286" y="3520277"/>
              <a:ext cx="2241006" cy="1005439"/>
            </a:xfrm>
            <a:custGeom>
              <a:avLst/>
              <a:gdLst>
                <a:gd name="T0" fmla="*/ 23 w 3272"/>
                <a:gd name="T1" fmla="*/ 1468 h 1468"/>
                <a:gd name="T2" fmla="*/ 3272 w 3272"/>
                <a:gd name="T3" fmla="*/ 11 h 1468"/>
                <a:gd name="T4" fmla="*/ 3272 w 3272"/>
                <a:gd name="T5" fmla="*/ 0 h 1468"/>
                <a:gd name="T6" fmla="*/ 0 w 3272"/>
                <a:gd name="T7" fmla="*/ 1468 h 1468"/>
                <a:gd name="T8" fmla="*/ 23 w 3272"/>
                <a:gd name="T9" fmla="*/ 1468 h 1468"/>
              </a:gdLst>
              <a:ahLst/>
              <a:cxnLst>
                <a:cxn ang="0">
                  <a:pos x="T0" y="T1"/>
                </a:cxn>
                <a:cxn ang="0">
                  <a:pos x="T2" y="T3"/>
                </a:cxn>
                <a:cxn ang="0">
                  <a:pos x="T4" y="T5"/>
                </a:cxn>
                <a:cxn ang="0">
                  <a:pos x="T6" y="T7"/>
                </a:cxn>
                <a:cxn ang="0">
                  <a:pos x="T8" y="T9"/>
                </a:cxn>
              </a:cxnLst>
              <a:rect l="0" t="0" r="r" b="b"/>
              <a:pathLst>
                <a:path w="3272" h="1468">
                  <a:moveTo>
                    <a:pt x="23" y="1468"/>
                  </a:moveTo>
                  <a:lnTo>
                    <a:pt x="3272" y="11"/>
                  </a:lnTo>
                  <a:lnTo>
                    <a:pt x="3272" y="0"/>
                  </a:lnTo>
                  <a:lnTo>
                    <a:pt x="0" y="1468"/>
                  </a:lnTo>
                  <a:lnTo>
                    <a:pt x="23" y="146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8" name="Freeform 117"/>
            <p:cNvSpPr>
              <a:spLocks/>
            </p:cNvSpPr>
            <p:nvPr/>
          </p:nvSpPr>
          <p:spPr bwMode="auto">
            <a:xfrm rot="5400000">
              <a:off x="-3261863" y="3593904"/>
              <a:ext cx="2138955" cy="960235"/>
            </a:xfrm>
            <a:custGeom>
              <a:avLst/>
              <a:gdLst>
                <a:gd name="T0" fmla="*/ 21 w 3123"/>
                <a:gd name="T1" fmla="*/ 1402 h 1402"/>
                <a:gd name="T2" fmla="*/ 3123 w 3123"/>
                <a:gd name="T3" fmla="*/ 12 h 1402"/>
                <a:gd name="T4" fmla="*/ 3123 w 3123"/>
                <a:gd name="T5" fmla="*/ 0 h 1402"/>
                <a:gd name="T6" fmla="*/ 0 w 3123"/>
                <a:gd name="T7" fmla="*/ 1402 h 1402"/>
                <a:gd name="T8" fmla="*/ 21 w 3123"/>
                <a:gd name="T9" fmla="*/ 1402 h 1402"/>
              </a:gdLst>
              <a:ahLst/>
              <a:cxnLst>
                <a:cxn ang="0">
                  <a:pos x="T0" y="T1"/>
                </a:cxn>
                <a:cxn ang="0">
                  <a:pos x="T2" y="T3"/>
                </a:cxn>
                <a:cxn ang="0">
                  <a:pos x="T4" y="T5"/>
                </a:cxn>
                <a:cxn ang="0">
                  <a:pos x="T6" y="T7"/>
                </a:cxn>
                <a:cxn ang="0">
                  <a:pos x="T8" y="T9"/>
                </a:cxn>
              </a:cxnLst>
              <a:rect l="0" t="0" r="r" b="b"/>
              <a:pathLst>
                <a:path w="3123" h="1402">
                  <a:moveTo>
                    <a:pt x="21" y="1402"/>
                  </a:moveTo>
                  <a:lnTo>
                    <a:pt x="3123" y="12"/>
                  </a:lnTo>
                  <a:lnTo>
                    <a:pt x="3123" y="0"/>
                  </a:lnTo>
                  <a:lnTo>
                    <a:pt x="0" y="1402"/>
                  </a:lnTo>
                  <a:lnTo>
                    <a:pt x="21" y="140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09" name="Freeform 118"/>
            <p:cNvSpPr>
              <a:spLocks/>
            </p:cNvSpPr>
            <p:nvPr/>
          </p:nvSpPr>
          <p:spPr bwMode="auto">
            <a:xfrm rot="5400000">
              <a:off x="-3234124" y="3666846"/>
              <a:ext cx="2038274" cy="915032"/>
            </a:xfrm>
            <a:custGeom>
              <a:avLst/>
              <a:gdLst>
                <a:gd name="T0" fmla="*/ 23 w 2976"/>
                <a:gd name="T1" fmla="*/ 1336 h 1336"/>
                <a:gd name="T2" fmla="*/ 2976 w 2976"/>
                <a:gd name="T3" fmla="*/ 12 h 1336"/>
                <a:gd name="T4" fmla="*/ 2976 w 2976"/>
                <a:gd name="T5" fmla="*/ 0 h 1336"/>
                <a:gd name="T6" fmla="*/ 0 w 2976"/>
                <a:gd name="T7" fmla="*/ 1336 h 1336"/>
                <a:gd name="T8" fmla="*/ 23 w 2976"/>
                <a:gd name="T9" fmla="*/ 1336 h 1336"/>
              </a:gdLst>
              <a:ahLst/>
              <a:cxnLst>
                <a:cxn ang="0">
                  <a:pos x="T0" y="T1"/>
                </a:cxn>
                <a:cxn ang="0">
                  <a:pos x="T2" y="T3"/>
                </a:cxn>
                <a:cxn ang="0">
                  <a:pos x="T4" y="T5"/>
                </a:cxn>
                <a:cxn ang="0">
                  <a:pos x="T6" y="T7"/>
                </a:cxn>
                <a:cxn ang="0">
                  <a:pos x="T8" y="T9"/>
                </a:cxn>
              </a:cxnLst>
              <a:rect l="0" t="0" r="r" b="b"/>
              <a:pathLst>
                <a:path w="2976" h="1336">
                  <a:moveTo>
                    <a:pt x="23" y="1336"/>
                  </a:moveTo>
                  <a:lnTo>
                    <a:pt x="2976" y="12"/>
                  </a:lnTo>
                  <a:lnTo>
                    <a:pt x="2976" y="0"/>
                  </a:lnTo>
                  <a:lnTo>
                    <a:pt x="0" y="1336"/>
                  </a:lnTo>
                  <a:lnTo>
                    <a:pt x="23" y="133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0" name="Freeform 119"/>
            <p:cNvSpPr>
              <a:spLocks/>
            </p:cNvSpPr>
            <p:nvPr/>
          </p:nvSpPr>
          <p:spPr bwMode="auto">
            <a:xfrm rot="5400000">
              <a:off x="-3206044" y="3740816"/>
              <a:ext cx="1936224" cy="869143"/>
            </a:xfrm>
            <a:custGeom>
              <a:avLst/>
              <a:gdLst>
                <a:gd name="T0" fmla="*/ 23 w 2827"/>
                <a:gd name="T1" fmla="*/ 1269 h 1269"/>
                <a:gd name="T2" fmla="*/ 2827 w 2827"/>
                <a:gd name="T3" fmla="*/ 12 h 1269"/>
                <a:gd name="T4" fmla="*/ 2827 w 2827"/>
                <a:gd name="T5" fmla="*/ 0 h 1269"/>
                <a:gd name="T6" fmla="*/ 0 w 2827"/>
                <a:gd name="T7" fmla="*/ 1269 h 1269"/>
                <a:gd name="T8" fmla="*/ 23 w 2827"/>
                <a:gd name="T9" fmla="*/ 1269 h 1269"/>
              </a:gdLst>
              <a:ahLst/>
              <a:cxnLst>
                <a:cxn ang="0">
                  <a:pos x="T0" y="T1"/>
                </a:cxn>
                <a:cxn ang="0">
                  <a:pos x="T2" y="T3"/>
                </a:cxn>
                <a:cxn ang="0">
                  <a:pos x="T4" y="T5"/>
                </a:cxn>
                <a:cxn ang="0">
                  <a:pos x="T6" y="T7"/>
                </a:cxn>
                <a:cxn ang="0">
                  <a:pos x="T8" y="T9"/>
                </a:cxn>
              </a:cxnLst>
              <a:rect l="0" t="0" r="r" b="b"/>
              <a:pathLst>
                <a:path w="2827" h="1269">
                  <a:moveTo>
                    <a:pt x="23" y="1269"/>
                  </a:moveTo>
                  <a:lnTo>
                    <a:pt x="2827" y="12"/>
                  </a:lnTo>
                  <a:lnTo>
                    <a:pt x="2827" y="0"/>
                  </a:lnTo>
                  <a:lnTo>
                    <a:pt x="0" y="1269"/>
                  </a:lnTo>
                  <a:lnTo>
                    <a:pt x="23" y="126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1" name="Freeform 120"/>
            <p:cNvSpPr>
              <a:spLocks/>
            </p:cNvSpPr>
            <p:nvPr/>
          </p:nvSpPr>
          <p:spPr bwMode="auto">
            <a:xfrm rot="5400000">
              <a:off x="-3178647" y="3813416"/>
              <a:ext cx="1836227" cy="823940"/>
            </a:xfrm>
            <a:custGeom>
              <a:avLst/>
              <a:gdLst>
                <a:gd name="T0" fmla="*/ 24 w 2681"/>
                <a:gd name="T1" fmla="*/ 1203 h 1203"/>
                <a:gd name="T2" fmla="*/ 2681 w 2681"/>
                <a:gd name="T3" fmla="*/ 12 h 1203"/>
                <a:gd name="T4" fmla="*/ 2681 w 2681"/>
                <a:gd name="T5" fmla="*/ 0 h 1203"/>
                <a:gd name="T6" fmla="*/ 0 w 2681"/>
                <a:gd name="T7" fmla="*/ 1203 h 1203"/>
                <a:gd name="T8" fmla="*/ 24 w 2681"/>
                <a:gd name="T9" fmla="*/ 1203 h 1203"/>
              </a:gdLst>
              <a:ahLst/>
              <a:cxnLst>
                <a:cxn ang="0">
                  <a:pos x="T0" y="T1"/>
                </a:cxn>
                <a:cxn ang="0">
                  <a:pos x="T2" y="T3"/>
                </a:cxn>
                <a:cxn ang="0">
                  <a:pos x="T4" y="T5"/>
                </a:cxn>
                <a:cxn ang="0">
                  <a:pos x="T6" y="T7"/>
                </a:cxn>
                <a:cxn ang="0">
                  <a:pos x="T8" y="T9"/>
                </a:cxn>
              </a:cxnLst>
              <a:rect l="0" t="0" r="r" b="b"/>
              <a:pathLst>
                <a:path w="2681" h="1203">
                  <a:moveTo>
                    <a:pt x="24" y="1203"/>
                  </a:moveTo>
                  <a:lnTo>
                    <a:pt x="2681" y="12"/>
                  </a:lnTo>
                  <a:lnTo>
                    <a:pt x="2681" y="0"/>
                  </a:lnTo>
                  <a:lnTo>
                    <a:pt x="0" y="1203"/>
                  </a:lnTo>
                  <a:lnTo>
                    <a:pt x="24" y="1203"/>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2" name="Freeform 121"/>
            <p:cNvSpPr>
              <a:spLocks/>
            </p:cNvSpPr>
            <p:nvPr/>
          </p:nvSpPr>
          <p:spPr bwMode="auto">
            <a:xfrm rot="5400000">
              <a:off x="-3150566" y="3887386"/>
              <a:ext cx="1734177" cy="778051"/>
            </a:xfrm>
            <a:custGeom>
              <a:avLst/>
              <a:gdLst>
                <a:gd name="T0" fmla="*/ 24 w 2532"/>
                <a:gd name="T1" fmla="*/ 1136 h 1136"/>
                <a:gd name="T2" fmla="*/ 2532 w 2532"/>
                <a:gd name="T3" fmla="*/ 11 h 1136"/>
                <a:gd name="T4" fmla="*/ 2532 w 2532"/>
                <a:gd name="T5" fmla="*/ 0 h 1136"/>
                <a:gd name="T6" fmla="*/ 0 w 2532"/>
                <a:gd name="T7" fmla="*/ 1136 h 1136"/>
                <a:gd name="T8" fmla="*/ 24 w 2532"/>
                <a:gd name="T9" fmla="*/ 1136 h 1136"/>
              </a:gdLst>
              <a:ahLst/>
              <a:cxnLst>
                <a:cxn ang="0">
                  <a:pos x="T0" y="T1"/>
                </a:cxn>
                <a:cxn ang="0">
                  <a:pos x="T2" y="T3"/>
                </a:cxn>
                <a:cxn ang="0">
                  <a:pos x="T4" y="T5"/>
                </a:cxn>
                <a:cxn ang="0">
                  <a:pos x="T6" y="T7"/>
                </a:cxn>
                <a:cxn ang="0">
                  <a:pos x="T8" y="T9"/>
                </a:cxn>
              </a:cxnLst>
              <a:rect l="0" t="0" r="r" b="b"/>
              <a:pathLst>
                <a:path w="2532" h="1136">
                  <a:moveTo>
                    <a:pt x="24" y="1136"/>
                  </a:moveTo>
                  <a:lnTo>
                    <a:pt x="2532" y="11"/>
                  </a:lnTo>
                  <a:lnTo>
                    <a:pt x="2532" y="0"/>
                  </a:lnTo>
                  <a:lnTo>
                    <a:pt x="0" y="1136"/>
                  </a:lnTo>
                  <a:lnTo>
                    <a:pt x="24" y="113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3" name="Freeform 122"/>
            <p:cNvSpPr>
              <a:spLocks/>
            </p:cNvSpPr>
            <p:nvPr/>
          </p:nvSpPr>
          <p:spPr bwMode="auto">
            <a:xfrm rot="5400000">
              <a:off x="-3122142" y="3961013"/>
              <a:ext cx="1632126" cy="732847"/>
            </a:xfrm>
            <a:custGeom>
              <a:avLst/>
              <a:gdLst>
                <a:gd name="T0" fmla="*/ 22 w 2383"/>
                <a:gd name="T1" fmla="*/ 1070 h 1070"/>
                <a:gd name="T2" fmla="*/ 2383 w 2383"/>
                <a:gd name="T3" fmla="*/ 12 h 1070"/>
                <a:gd name="T4" fmla="*/ 2383 w 2383"/>
                <a:gd name="T5" fmla="*/ 0 h 1070"/>
                <a:gd name="T6" fmla="*/ 0 w 2383"/>
                <a:gd name="T7" fmla="*/ 1070 h 1070"/>
                <a:gd name="T8" fmla="*/ 22 w 2383"/>
                <a:gd name="T9" fmla="*/ 1070 h 1070"/>
              </a:gdLst>
              <a:ahLst/>
              <a:cxnLst>
                <a:cxn ang="0">
                  <a:pos x="T0" y="T1"/>
                </a:cxn>
                <a:cxn ang="0">
                  <a:pos x="T2" y="T3"/>
                </a:cxn>
                <a:cxn ang="0">
                  <a:pos x="T4" y="T5"/>
                </a:cxn>
                <a:cxn ang="0">
                  <a:pos x="T6" y="T7"/>
                </a:cxn>
                <a:cxn ang="0">
                  <a:pos x="T8" y="T9"/>
                </a:cxn>
              </a:cxnLst>
              <a:rect l="0" t="0" r="r" b="b"/>
              <a:pathLst>
                <a:path w="2383" h="1070">
                  <a:moveTo>
                    <a:pt x="22" y="1070"/>
                  </a:moveTo>
                  <a:lnTo>
                    <a:pt x="2383" y="12"/>
                  </a:lnTo>
                  <a:lnTo>
                    <a:pt x="2383" y="0"/>
                  </a:lnTo>
                  <a:lnTo>
                    <a:pt x="0" y="1070"/>
                  </a:lnTo>
                  <a:lnTo>
                    <a:pt x="22" y="107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4" name="Freeform 123"/>
            <p:cNvSpPr>
              <a:spLocks/>
            </p:cNvSpPr>
            <p:nvPr/>
          </p:nvSpPr>
          <p:spPr bwMode="auto">
            <a:xfrm rot="5400000">
              <a:off x="-3094404" y="4033955"/>
              <a:ext cx="1531445" cy="687644"/>
            </a:xfrm>
            <a:custGeom>
              <a:avLst/>
              <a:gdLst>
                <a:gd name="T0" fmla="*/ 24 w 2236"/>
                <a:gd name="T1" fmla="*/ 1004 h 1004"/>
                <a:gd name="T2" fmla="*/ 2236 w 2236"/>
                <a:gd name="T3" fmla="*/ 12 h 1004"/>
                <a:gd name="T4" fmla="*/ 2236 w 2236"/>
                <a:gd name="T5" fmla="*/ 0 h 1004"/>
                <a:gd name="T6" fmla="*/ 0 w 2236"/>
                <a:gd name="T7" fmla="*/ 1004 h 1004"/>
                <a:gd name="T8" fmla="*/ 24 w 2236"/>
                <a:gd name="T9" fmla="*/ 1004 h 1004"/>
              </a:gdLst>
              <a:ahLst/>
              <a:cxnLst>
                <a:cxn ang="0">
                  <a:pos x="T0" y="T1"/>
                </a:cxn>
                <a:cxn ang="0">
                  <a:pos x="T2" y="T3"/>
                </a:cxn>
                <a:cxn ang="0">
                  <a:pos x="T4" y="T5"/>
                </a:cxn>
                <a:cxn ang="0">
                  <a:pos x="T6" y="T7"/>
                </a:cxn>
                <a:cxn ang="0">
                  <a:pos x="T8" y="T9"/>
                </a:cxn>
              </a:cxnLst>
              <a:rect l="0" t="0" r="r" b="b"/>
              <a:pathLst>
                <a:path w="2236" h="1004">
                  <a:moveTo>
                    <a:pt x="24" y="1004"/>
                  </a:moveTo>
                  <a:lnTo>
                    <a:pt x="2236" y="12"/>
                  </a:lnTo>
                  <a:lnTo>
                    <a:pt x="2236" y="0"/>
                  </a:lnTo>
                  <a:lnTo>
                    <a:pt x="0" y="1004"/>
                  </a:lnTo>
                  <a:lnTo>
                    <a:pt x="24" y="100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5" name="Freeform 124"/>
            <p:cNvSpPr>
              <a:spLocks/>
            </p:cNvSpPr>
            <p:nvPr/>
          </p:nvSpPr>
          <p:spPr bwMode="auto">
            <a:xfrm rot="5400000">
              <a:off x="-3066323" y="4107924"/>
              <a:ext cx="1429395" cy="641755"/>
            </a:xfrm>
            <a:custGeom>
              <a:avLst/>
              <a:gdLst>
                <a:gd name="T0" fmla="*/ 24 w 2087"/>
                <a:gd name="T1" fmla="*/ 937 h 937"/>
                <a:gd name="T2" fmla="*/ 2087 w 2087"/>
                <a:gd name="T3" fmla="*/ 12 h 937"/>
                <a:gd name="T4" fmla="*/ 2087 w 2087"/>
                <a:gd name="T5" fmla="*/ 0 h 937"/>
                <a:gd name="T6" fmla="*/ 0 w 2087"/>
                <a:gd name="T7" fmla="*/ 937 h 937"/>
                <a:gd name="T8" fmla="*/ 24 w 2087"/>
                <a:gd name="T9" fmla="*/ 937 h 937"/>
              </a:gdLst>
              <a:ahLst/>
              <a:cxnLst>
                <a:cxn ang="0">
                  <a:pos x="T0" y="T1"/>
                </a:cxn>
                <a:cxn ang="0">
                  <a:pos x="T2" y="T3"/>
                </a:cxn>
                <a:cxn ang="0">
                  <a:pos x="T4" y="T5"/>
                </a:cxn>
                <a:cxn ang="0">
                  <a:pos x="T6" y="T7"/>
                </a:cxn>
                <a:cxn ang="0">
                  <a:pos x="T8" y="T9"/>
                </a:cxn>
              </a:cxnLst>
              <a:rect l="0" t="0" r="r" b="b"/>
              <a:pathLst>
                <a:path w="2087" h="937">
                  <a:moveTo>
                    <a:pt x="24" y="937"/>
                  </a:moveTo>
                  <a:lnTo>
                    <a:pt x="2087" y="12"/>
                  </a:lnTo>
                  <a:lnTo>
                    <a:pt x="2087" y="0"/>
                  </a:lnTo>
                  <a:lnTo>
                    <a:pt x="0" y="937"/>
                  </a:lnTo>
                  <a:lnTo>
                    <a:pt x="24" y="937"/>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6" name="Freeform 125"/>
            <p:cNvSpPr>
              <a:spLocks/>
            </p:cNvSpPr>
            <p:nvPr/>
          </p:nvSpPr>
          <p:spPr bwMode="auto">
            <a:xfrm rot="5400000">
              <a:off x="-3038584" y="4180866"/>
              <a:ext cx="1328714" cy="596552"/>
            </a:xfrm>
            <a:custGeom>
              <a:avLst/>
              <a:gdLst>
                <a:gd name="T0" fmla="*/ 24 w 1940"/>
                <a:gd name="T1" fmla="*/ 871 h 871"/>
                <a:gd name="T2" fmla="*/ 1940 w 1940"/>
                <a:gd name="T3" fmla="*/ 12 h 871"/>
                <a:gd name="T4" fmla="*/ 1940 w 1940"/>
                <a:gd name="T5" fmla="*/ 0 h 871"/>
                <a:gd name="T6" fmla="*/ 0 w 1940"/>
                <a:gd name="T7" fmla="*/ 871 h 871"/>
                <a:gd name="T8" fmla="*/ 24 w 1940"/>
                <a:gd name="T9" fmla="*/ 871 h 871"/>
              </a:gdLst>
              <a:ahLst/>
              <a:cxnLst>
                <a:cxn ang="0">
                  <a:pos x="T0" y="T1"/>
                </a:cxn>
                <a:cxn ang="0">
                  <a:pos x="T2" y="T3"/>
                </a:cxn>
                <a:cxn ang="0">
                  <a:pos x="T4" y="T5"/>
                </a:cxn>
                <a:cxn ang="0">
                  <a:pos x="T6" y="T7"/>
                </a:cxn>
                <a:cxn ang="0">
                  <a:pos x="T8" y="T9"/>
                </a:cxn>
              </a:cxnLst>
              <a:rect l="0" t="0" r="r" b="b"/>
              <a:pathLst>
                <a:path w="1940" h="871">
                  <a:moveTo>
                    <a:pt x="24" y="871"/>
                  </a:moveTo>
                  <a:lnTo>
                    <a:pt x="1940" y="12"/>
                  </a:lnTo>
                  <a:lnTo>
                    <a:pt x="1940" y="0"/>
                  </a:lnTo>
                  <a:lnTo>
                    <a:pt x="0" y="871"/>
                  </a:lnTo>
                  <a:lnTo>
                    <a:pt x="24" y="871"/>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7" name="Freeform 126"/>
            <p:cNvSpPr>
              <a:spLocks/>
            </p:cNvSpPr>
            <p:nvPr/>
          </p:nvSpPr>
          <p:spPr bwMode="auto">
            <a:xfrm rot="5400000">
              <a:off x="-3010504" y="4254836"/>
              <a:ext cx="1226663" cy="550663"/>
            </a:xfrm>
            <a:custGeom>
              <a:avLst/>
              <a:gdLst>
                <a:gd name="T0" fmla="*/ 24 w 1791"/>
                <a:gd name="T1" fmla="*/ 804 h 804"/>
                <a:gd name="T2" fmla="*/ 1791 w 1791"/>
                <a:gd name="T3" fmla="*/ 11 h 804"/>
                <a:gd name="T4" fmla="*/ 1791 w 1791"/>
                <a:gd name="T5" fmla="*/ 0 h 804"/>
                <a:gd name="T6" fmla="*/ 0 w 1791"/>
                <a:gd name="T7" fmla="*/ 804 h 804"/>
                <a:gd name="T8" fmla="*/ 24 w 1791"/>
                <a:gd name="T9" fmla="*/ 804 h 804"/>
              </a:gdLst>
              <a:ahLst/>
              <a:cxnLst>
                <a:cxn ang="0">
                  <a:pos x="T0" y="T1"/>
                </a:cxn>
                <a:cxn ang="0">
                  <a:pos x="T2" y="T3"/>
                </a:cxn>
                <a:cxn ang="0">
                  <a:pos x="T4" y="T5"/>
                </a:cxn>
                <a:cxn ang="0">
                  <a:pos x="T6" y="T7"/>
                </a:cxn>
                <a:cxn ang="0">
                  <a:pos x="T8" y="T9"/>
                </a:cxn>
              </a:cxnLst>
              <a:rect l="0" t="0" r="r" b="b"/>
              <a:pathLst>
                <a:path w="1791" h="804">
                  <a:moveTo>
                    <a:pt x="24" y="804"/>
                  </a:moveTo>
                  <a:lnTo>
                    <a:pt x="1791" y="11"/>
                  </a:lnTo>
                  <a:lnTo>
                    <a:pt x="1791" y="0"/>
                  </a:lnTo>
                  <a:lnTo>
                    <a:pt x="0" y="804"/>
                  </a:lnTo>
                  <a:lnTo>
                    <a:pt x="24" y="80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8" name="Freeform 127"/>
            <p:cNvSpPr>
              <a:spLocks/>
            </p:cNvSpPr>
            <p:nvPr/>
          </p:nvSpPr>
          <p:spPr bwMode="auto">
            <a:xfrm rot="5400000">
              <a:off x="-2982079" y="4328463"/>
              <a:ext cx="1124612" cy="505459"/>
            </a:xfrm>
            <a:custGeom>
              <a:avLst/>
              <a:gdLst>
                <a:gd name="T0" fmla="*/ 21 w 1642"/>
                <a:gd name="T1" fmla="*/ 738 h 738"/>
                <a:gd name="T2" fmla="*/ 1642 w 1642"/>
                <a:gd name="T3" fmla="*/ 12 h 738"/>
                <a:gd name="T4" fmla="*/ 1642 w 1642"/>
                <a:gd name="T5" fmla="*/ 0 h 738"/>
                <a:gd name="T6" fmla="*/ 0 w 1642"/>
                <a:gd name="T7" fmla="*/ 738 h 738"/>
                <a:gd name="T8" fmla="*/ 21 w 1642"/>
                <a:gd name="T9" fmla="*/ 738 h 738"/>
              </a:gdLst>
              <a:ahLst/>
              <a:cxnLst>
                <a:cxn ang="0">
                  <a:pos x="T0" y="T1"/>
                </a:cxn>
                <a:cxn ang="0">
                  <a:pos x="T2" y="T3"/>
                </a:cxn>
                <a:cxn ang="0">
                  <a:pos x="T4" y="T5"/>
                </a:cxn>
                <a:cxn ang="0">
                  <a:pos x="T6" y="T7"/>
                </a:cxn>
                <a:cxn ang="0">
                  <a:pos x="T8" y="T9"/>
                </a:cxn>
              </a:cxnLst>
              <a:rect l="0" t="0" r="r" b="b"/>
              <a:pathLst>
                <a:path w="1642" h="738">
                  <a:moveTo>
                    <a:pt x="21" y="738"/>
                  </a:moveTo>
                  <a:lnTo>
                    <a:pt x="1642" y="12"/>
                  </a:lnTo>
                  <a:lnTo>
                    <a:pt x="1642" y="0"/>
                  </a:lnTo>
                  <a:lnTo>
                    <a:pt x="0" y="738"/>
                  </a:lnTo>
                  <a:lnTo>
                    <a:pt x="21" y="73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19" name="Freeform 128"/>
            <p:cNvSpPr>
              <a:spLocks/>
            </p:cNvSpPr>
            <p:nvPr/>
          </p:nvSpPr>
          <p:spPr bwMode="auto">
            <a:xfrm rot="5400000">
              <a:off x="-2954341" y="4401406"/>
              <a:ext cx="1023931" cy="460255"/>
            </a:xfrm>
            <a:custGeom>
              <a:avLst/>
              <a:gdLst>
                <a:gd name="T0" fmla="*/ 24 w 1495"/>
                <a:gd name="T1" fmla="*/ 672 h 672"/>
                <a:gd name="T2" fmla="*/ 1495 w 1495"/>
                <a:gd name="T3" fmla="*/ 12 h 672"/>
                <a:gd name="T4" fmla="*/ 1495 w 1495"/>
                <a:gd name="T5" fmla="*/ 0 h 672"/>
                <a:gd name="T6" fmla="*/ 0 w 1495"/>
                <a:gd name="T7" fmla="*/ 672 h 672"/>
                <a:gd name="T8" fmla="*/ 24 w 1495"/>
                <a:gd name="T9" fmla="*/ 672 h 672"/>
              </a:gdLst>
              <a:ahLst/>
              <a:cxnLst>
                <a:cxn ang="0">
                  <a:pos x="T0" y="T1"/>
                </a:cxn>
                <a:cxn ang="0">
                  <a:pos x="T2" y="T3"/>
                </a:cxn>
                <a:cxn ang="0">
                  <a:pos x="T4" y="T5"/>
                </a:cxn>
                <a:cxn ang="0">
                  <a:pos x="T6" y="T7"/>
                </a:cxn>
                <a:cxn ang="0">
                  <a:pos x="T8" y="T9"/>
                </a:cxn>
              </a:cxnLst>
              <a:rect l="0" t="0" r="r" b="b"/>
              <a:pathLst>
                <a:path w="1495" h="672">
                  <a:moveTo>
                    <a:pt x="24" y="672"/>
                  </a:moveTo>
                  <a:lnTo>
                    <a:pt x="1495" y="12"/>
                  </a:lnTo>
                  <a:lnTo>
                    <a:pt x="1495" y="0"/>
                  </a:lnTo>
                  <a:lnTo>
                    <a:pt x="0" y="672"/>
                  </a:lnTo>
                  <a:lnTo>
                    <a:pt x="24" y="67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0" name="Freeform 129"/>
            <p:cNvSpPr>
              <a:spLocks/>
            </p:cNvSpPr>
            <p:nvPr/>
          </p:nvSpPr>
          <p:spPr bwMode="auto">
            <a:xfrm rot="5400000">
              <a:off x="-2926260" y="4475375"/>
              <a:ext cx="921880" cy="414367"/>
            </a:xfrm>
            <a:custGeom>
              <a:avLst/>
              <a:gdLst>
                <a:gd name="T0" fmla="*/ 24 w 1346"/>
                <a:gd name="T1" fmla="*/ 605 h 605"/>
                <a:gd name="T2" fmla="*/ 1346 w 1346"/>
                <a:gd name="T3" fmla="*/ 12 h 605"/>
                <a:gd name="T4" fmla="*/ 1346 w 1346"/>
                <a:gd name="T5" fmla="*/ 0 h 605"/>
                <a:gd name="T6" fmla="*/ 0 w 1346"/>
                <a:gd name="T7" fmla="*/ 605 h 605"/>
                <a:gd name="T8" fmla="*/ 24 w 1346"/>
                <a:gd name="T9" fmla="*/ 605 h 605"/>
              </a:gdLst>
              <a:ahLst/>
              <a:cxnLst>
                <a:cxn ang="0">
                  <a:pos x="T0" y="T1"/>
                </a:cxn>
                <a:cxn ang="0">
                  <a:pos x="T2" y="T3"/>
                </a:cxn>
                <a:cxn ang="0">
                  <a:pos x="T4" y="T5"/>
                </a:cxn>
                <a:cxn ang="0">
                  <a:pos x="T6" y="T7"/>
                </a:cxn>
                <a:cxn ang="0">
                  <a:pos x="T8" y="T9"/>
                </a:cxn>
              </a:cxnLst>
              <a:rect l="0" t="0" r="r" b="b"/>
              <a:pathLst>
                <a:path w="1346" h="605">
                  <a:moveTo>
                    <a:pt x="24" y="605"/>
                  </a:moveTo>
                  <a:lnTo>
                    <a:pt x="1346" y="12"/>
                  </a:lnTo>
                  <a:lnTo>
                    <a:pt x="1346" y="0"/>
                  </a:lnTo>
                  <a:lnTo>
                    <a:pt x="0" y="605"/>
                  </a:lnTo>
                  <a:lnTo>
                    <a:pt x="24" y="605"/>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1" name="Freeform 130"/>
            <p:cNvSpPr>
              <a:spLocks/>
            </p:cNvSpPr>
            <p:nvPr/>
          </p:nvSpPr>
          <p:spPr bwMode="auto">
            <a:xfrm rot="5400000">
              <a:off x="-2897837" y="4549003"/>
              <a:ext cx="819830" cy="369164"/>
            </a:xfrm>
            <a:custGeom>
              <a:avLst/>
              <a:gdLst>
                <a:gd name="T0" fmla="*/ 21 w 1197"/>
                <a:gd name="T1" fmla="*/ 539 h 539"/>
                <a:gd name="T2" fmla="*/ 1197 w 1197"/>
                <a:gd name="T3" fmla="*/ 12 h 539"/>
                <a:gd name="T4" fmla="*/ 1197 w 1197"/>
                <a:gd name="T5" fmla="*/ 0 h 539"/>
                <a:gd name="T6" fmla="*/ 0 w 1197"/>
                <a:gd name="T7" fmla="*/ 539 h 539"/>
                <a:gd name="T8" fmla="*/ 21 w 1197"/>
                <a:gd name="T9" fmla="*/ 539 h 539"/>
              </a:gdLst>
              <a:ahLst/>
              <a:cxnLst>
                <a:cxn ang="0">
                  <a:pos x="T0" y="T1"/>
                </a:cxn>
                <a:cxn ang="0">
                  <a:pos x="T2" y="T3"/>
                </a:cxn>
                <a:cxn ang="0">
                  <a:pos x="T4" y="T5"/>
                </a:cxn>
                <a:cxn ang="0">
                  <a:pos x="T6" y="T7"/>
                </a:cxn>
                <a:cxn ang="0">
                  <a:pos x="T8" y="T9"/>
                </a:cxn>
              </a:cxnLst>
              <a:rect l="0" t="0" r="r" b="b"/>
              <a:pathLst>
                <a:path w="1197" h="539">
                  <a:moveTo>
                    <a:pt x="21" y="539"/>
                  </a:moveTo>
                  <a:lnTo>
                    <a:pt x="1197" y="12"/>
                  </a:lnTo>
                  <a:lnTo>
                    <a:pt x="1197" y="0"/>
                  </a:lnTo>
                  <a:lnTo>
                    <a:pt x="0" y="539"/>
                  </a:lnTo>
                  <a:lnTo>
                    <a:pt x="21" y="539"/>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2" name="Freeform 131"/>
            <p:cNvSpPr>
              <a:spLocks/>
            </p:cNvSpPr>
            <p:nvPr/>
          </p:nvSpPr>
          <p:spPr bwMode="auto">
            <a:xfrm rot="5400000">
              <a:off x="-2870441" y="4622287"/>
              <a:ext cx="719149" cy="323275"/>
            </a:xfrm>
            <a:custGeom>
              <a:avLst/>
              <a:gdLst>
                <a:gd name="T0" fmla="*/ 23 w 1050"/>
                <a:gd name="T1" fmla="*/ 472 h 472"/>
                <a:gd name="T2" fmla="*/ 1050 w 1050"/>
                <a:gd name="T3" fmla="*/ 11 h 472"/>
                <a:gd name="T4" fmla="*/ 1050 w 1050"/>
                <a:gd name="T5" fmla="*/ 0 h 472"/>
                <a:gd name="T6" fmla="*/ 0 w 1050"/>
                <a:gd name="T7" fmla="*/ 472 h 472"/>
                <a:gd name="T8" fmla="*/ 23 w 1050"/>
                <a:gd name="T9" fmla="*/ 472 h 472"/>
              </a:gdLst>
              <a:ahLst/>
              <a:cxnLst>
                <a:cxn ang="0">
                  <a:pos x="T0" y="T1"/>
                </a:cxn>
                <a:cxn ang="0">
                  <a:pos x="T2" y="T3"/>
                </a:cxn>
                <a:cxn ang="0">
                  <a:pos x="T4" y="T5"/>
                </a:cxn>
                <a:cxn ang="0">
                  <a:pos x="T6" y="T7"/>
                </a:cxn>
                <a:cxn ang="0">
                  <a:pos x="T8" y="T9"/>
                </a:cxn>
              </a:cxnLst>
              <a:rect l="0" t="0" r="r" b="b"/>
              <a:pathLst>
                <a:path w="1050" h="472">
                  <a:moveTo>
                    <a:pt x="23" y="472"/>
                  </a:moveTo>
                  <a:lnTo>
                    <a:pt x="1050" y="11"/>
                  </a:lnTo>
                  <a:lnTo>
                    <a:pt x="1050" y="0"/>
                  </a:lnTo>
                  <a:lnTo>
                    <a:pt x="0" y="472"/>
                  </a:lnTo>
                  <a:lnTo>
                    <a:pt x="23" y="472"/>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3" name="Freeform 132"/>
            <p:cNvSpPr>
              <a:spLocks/>
            </p:cNvSpPr>
            <p:nvPr/>
          </p:nvSpPr>
          <p:spPr bwMode="auto">
            <a:xfrm rot="5400000">
              <a:off x="-2842017" y="4695915"/>
              <a:ext cx="617099" cy="278071"/>
            </a:xfrm>
            <a:custGeom>
              <a:avLst/>
              <a:gdLst>
                <a:gd name="T0" fmla="*/ 24 w 901"/>
                <a:gd name="T1" fmla="*/ 406 h 406"/>
                <a:gd name="T2" fmla="*/ 901 w 901"/>
                <a:gd name="T3" fmla="*/ 12 h 406"/>
                <a:gd name="T4" fmla="*/ 901 w 901"/>
                <a:gd name="T5" fmla="*/ 0 h 406"/>
                <a:gd name="T6" fmla="*/ 0 w 901"/>
                <a:gd name="T7" fmla="*/ 406 h 406"/>
                <a:gd name="T8" fmla="*/ 24 w 901"/>
                <a:gd name="T9" fmla="*/ 406 h 406"/>
              </a:gdLst>
              <a:ahLst/>
              <a:cxnLst>
                <a:cxn ang="0">
                  <a:pos x="T0" y="T1"/>
                </a:cxn>
                <a:cxn ang="0">
                  <a:pos x="T2" y="T3"/>
                </a:cxn>
                <a:cxn ang="0">
                  <a:pos x="T4" y="T5"/>
                </a:cxn>
                <a:cxn ang="0">
                  <a:pos x="T6" y="T7"/>
                </a:cxn>
                <a:cxn ang="0">
                  <a:pos x="T8" y="T9"/>
                </a:cxn>
              </a:cxnLst>
              <a:rect l="0" t="0" r="r" b="b"/>
              <a:pathLst>
                <a:path w="901" h="406">
                  <a:moveTo>
                    <a:pt x="24" y="406"/>
                  </a:moveTo>
                  <a:lnTo>
                    <a:pt x="901" y="12"/>
                  </a:lnTo>
                  <a:lnTo>
                    <a:pt x="901" y="0"/>
                  </a:lnTo>
                  <a:lnTo>
                    <a:pt x="0" y="406"/>
                  </a:lnTo>
                  <a:lnTo>
                    <a:pt x="24" y="406"/>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4" name="Freeform 133"/>
            <p:cNvSpPr>
              <a:spLocks/>
            </p:cNvSpPr>
            <p:nvPr/>
          </p:nvSpPr>
          <p:spPr bwMode="auto">
            <a:xfrm rot="5400000">
              <a:off x="-2814278" y="4768856"/>
              <a:ext cx="516418" cy="232867"/>
            </a:xfrm>
            <a:custGeom>
              <a:avLst/>
              <a:gdLst>
                <a:gd name="T0" fmla="*/ 23 w 754"/>
                <a:gd name="T1" fmla="*/ 340 h 340"/>
                <a:gd name="T2" fmla="*/ 754 w 754"/>
                <a:gd name="T3" fmla="*/ 12 h 340"/>
                <a:gd name="T4" fmla="*/ 754 w 754"/>
                <a:gd name="T5" fmla="*/ 0 h 340"/>
                <a:gd name="T6" fmla="*/ 0 w 754"/>
                <a:gd name="T7" fmla="*/ 340 h 340"/>
                <a:gd name="T8" fmla="*/ 23 w 754"/>
                <a:gd name="T9" fmla="*/ 340 h 340"/>
              </a:gdLst>
              <a:ahLst/>
              <a:cxnLst>
                <a:cxn ang="0">
                  <a:pos x="T0" y="T1"/>
                </a:cxn>
                <a:cxn ang="0">
                  <a:pos x="T2" y="T3"/>
                </a:cxn>
                <a:cxn ang="0">
                  <a:pos x="T4" y="T5"/>
                </a:cxn>
                <a:cxn ang="0">
                  <a:pos x="T6" y="T7"/>
                </a:cxn>
                <a:cxn ang="0">
                  <a:pos x="T8" y="T9"/>
                </a:cxn>
              </a:cxnLst>
              <a:rect l="0" t="0" r="r" b="b"/>
              <a:pathLst>
                <a:path w="754" h="340">
                  <a:moveTo>
                    <a:pt x="23" y="340"/>
                  </a:moveTo>
                  <a:lnTo>
                    <a:pt x="754" y="12"/>
                  </a:lnTo>
                  <a:lnTo>
                    <a:pt x="754" y="0"/>
                  </a:lnTo>
                  <a:lnTo>
                    <a:pt x="0" y="340"/>
                  </a:lnTo>
                  <a:lnTo>
                    <a:pt x="23" y="34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5" name="Freeform 134"/>
            <p:cNvSpPr>
              <a:spLocks/>
            </p:cNvSpPr>
            <p:nvPr/>
          </p:nvSpPr>
          <p:spPr bwMode="auto">
            <a:xfrm rot="5400000">
              <a:off x="-2786197" y="4842826"/>
              <a:ext cx="414367" cy="186979"/>
            </a:xfrm>
            <a:custGeom>
              <a:avLst/>
              <a:gdLst>
                <a:gd name="T0" fmla="*/ 23 w 605"/>
                <a:gd name="T1" fmla="*/ 273 h 273"/>
                <a:gd name="T2" fmla="*/ 605 w 605"/>
                <a:gd name="T3" fmla="*/ 12 h 273"/>
                <a:gd name="T4" fmla="*/ 605 w 605"/>
                <a:gd name="T5" fmla="*/ 0 h 273"/>
                <a:gd name="T6" fmla="*/ 0 w 605"/>
                <a:gd name="T7" fmla="*/ 273 h 273"/>
                <a:gd name="T8" fmla="*/ 23 w 605"/>
                <a:gd name="T9" fmla="*/ 273 h 273"/>
              </a:gdLst>
              <a:ahLst/>
              <a:cxnLst>
                <a:cxn ang="0">
                  <a:pos x="T0" y="T1"/>
                </a:cxn>
                <a:cxn ang="0">
                  <a:pos x="T2" y="T3"/>
                </a:cxn>
                <a:cxn ang="0">
                  <a:pos x="T4" y="T5"/>
                </a:cxn>
                <a:cxn ang="0">
                  <a:pos x="T6" y="T7"/>
                </a:cxn>
                <a:cxn ang="0">
                  <a:pos x="T8" y="T9"/>
                </a:cxn>
              </a:cxnLst>
              <a:rect l="0" t="0" r="r" b="b"/>
              <a:pathLst>
                <a:path w="605" h="273">
                  <a:moveTo>
                    <a:pt x="23" y="273"/>
                  </a:moveTo>
                  <a:lnTo>
                    <a:pt x="605" y="12"/>
                  </a:lnTo>
                  <a:lnTo>
                    <a:pt x="605" y="0"/>
                  </a:lnTo>
                  <a:lnTo>
                    <a:pt x="0" y="273"/>
                  </a:lnTo>
                  <a:lnTo>
                    <a:pt x="23" y="273"/>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6" name="Freeform 135"/>
            <p:cNvSpPr>
              <a:spLocks/>
            </p:cNvSpPr>
            <p:nvPr/>
          </p:nvSpPr>
          <p:spPr bwMode="auto">
            <a:xfrm rot="5400000">
              <a:off x="-2757774" y="4916453"/>
              <a:ext cx="312316" cy="141776"/>
            </a:xfrm>
            <a:custGeom>
              <a:avLst/>
              <a:gdLst>
                <a:gd name="T0" fmla="*/ 21 w 456"/>
                <a:gd name="T1" fmla="*/ 207 h 207"/>
                <a:gd name="T2" fmla="*/ 456 w 456"/>
                <a:gd name="T3" fmla="*/ 12 h 207"/>
                <a:gd name="T4" fmla="*/ 456 w 456"/>
                <a:gd name="T5" fmla="*/ 0 h 207"/>
                <a:gd name="T6" fmla="*/ 0 w 456"/>
                <a:gd name="T7" fmla="*/ 207 h 207"/>
                <a:gd name="T8" fmla="*/ 21 w 456"/>
                <a:gd name="T9" fmla="*/ 207 h 207"/>
              </a:gdLst>
              <a:ahLst/>
              <a:cxnLst>
                <a:cxn ang="0">
                  <a:pos x="T0" y="T1"/>
                </a:cxn>
                <a:cxn ang="0">
                  <a:pos x="T2" y="T3"/>
                </a:cxn>
                <a:cxn ang="0">
                  <a:pos x="T4" y="T5"/>
                </a:cxn>
                <a:cxn ang="0">
                  <a:pos x="T6" y="T7"/>
                </a:cxn>
                <a:cxn ang="0">
                  <a:pos x="T8" y="T9"/>
                </a:cxn>
              </a:cxnLst>
              <a:rect l="0" t="0" r="r" b="b"/>
              <a:pathLst>
                <a:path w="456" h="207">
                  <a:moveTo>
                    <a:pt x="21" y="207"/>
                  </a:moveTo>
                  <a:lnTo>
                    <a:pt x="456" y="12"/>
                  </a:lnTo>
                  <a:lnTo>
                    <a:pt x="456" y="0"/>
                  </a:lnTo>
                  <a:lnTo>
                    <a:pt x="0" y="207"/>
                  </a:lnTo>
                  <a:lnTo>
                    <a:pt x="21" y="207"/>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7" name="Freeform 136"/>
            <p:cNvSpPr>
              <a:spLocks/>
            </p:cNvSpPr>
            <p:nvPr/>
          </p:nvSpPr>
          <p:spPr bwMode="auto">
            <a:xfrm rot="5400000">
              <a:off x="-2730720" y="4989396"/>
              <a:ext cx="212320" cy="95887"/>
            </a:xfrm>
            <a:custGeom>
              <a:avLst/>
              <a:gdLst>
                <a:gd name="T0" fmla="*/ 24 w 310"/>
                <a:gd name="T1" fmla="*/ 140 h 140"/>
                <a:gd name="T2" fmla="*/ 310 w 310"/>
                <a:gd name="T3" fmla="*/ 12 h 140"/>
                <a:gd name="T4" fmla="*/ 310 w 310"/>
                <a:gd name="T5" fmla="*/ 0 h 140"/>
                <a:gd name="T6" fmla="*/ 0 w 310"/>
                <a:gd name="T7" fmla="*/ 140 h 140"/>
                <a:gd name="T8" fmla="*/ 24 w 310"/>
                <a:gd name="T9" fmla="*/ 140 h 140"/>
              </a:gdLst>
              <a:ahLst/>
              <a:cxnLst>
                <a:cxn ang="0">
                  <a:pos x="T0" y="T1"/>
                </a:cxn>
                <a:cxn ang="0">
                  <a:pos x="T2" y="T3"/>
                </a:cxn>
                <a:cxn ang="0">
                  <a:pos x="T4" y="T5"/>
                </a:cxn>
                <a:cxn ang="0">
                  <a:pos x="T6" y="T7"/>
                </a:cxn>
                <a:cxn ang="0">
                  <a:pos x="T8" y="T9"/>
                </a:cxn>
              </a:cxnLst>
              <a:rect l="0" t="0" r="r" b="b"/>
              <a:pathLst>
                <a:path w="310" h="140">
                  <a:moveTo>
                    <a:pt x="24" y="140"/>
                  </a:moveTo>
                  <a:lnTo>
                    <a:pt x="310" y="12"/>
                  </a:lnTo>
                  <a:lnTo>
                    <a:pt x="310" y="0"/>
                  </a:lnTo>
                  <a:lnTo>
                    <a:pt x="0" y="140"/>
                  </a:lnTo>
                  <a:lnTo>
                    <a:pt x="24" y="14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8" name="Freeform 137"/>
            <p:cNvSpPr>
              <a:spLocks/>
            </p:cNvSpPr>
            <p:nvPr/>
          </p:nvSpPr>
          <p:spPr bwMode="auto">
            <a:xfrm rot="5400000">
              <a:off x="-2701954" y="5063365"/>
              <a:ext cx="109585" cy="50683"/>
            </a:xfrm>
            <a:custGeom>
              <a:avLst/>
              <a:gdLst>
                <a:gd name="T0" fmla="*/ 23 w 160"/>
                <a:gd name="T1" fmla="*/ 74 h 74"/>
                <a:gd name="T2" fmla="*/ 160 w 160"/>
                <a:gd name="T3" fmla="*/ 12 h 74"/>
                <a:gd name="T4" fmla="*/ 160 w 160"/>
                <a:gd name="T5" fmla="*/ 0 h 74"/>
                <a:gd name="T6" fmla="*/ 0 w 160"/>
                <a:gd name="T7" fmla="*/ 74 h 74"/>
                <a:gd name="T8" fmla="*/ 23 w 160"/>
                <a:gd name="T9" fmla="*/ 74 h 74"/>
              </a:gdLst>
              <a:ahLst/>
              <a:cxnLst>
                <a:cxn ang="0">
                  <a:pos x="T0" y="T1"/>
                </a:cxn>
                <a:cxn ang="0">
                  <a:pos x="T2" y="T3"/>
                </a:cxn>
                <a:cxn ang="0">
                  <a:pos x="T4" y="T5"/>
                </a:cxn>
                <a:cxn ang="0">
                  <a:pos x="T6" y="T7"/>
                </a:cxn>
                <a:cxn ang="0">
                  <a:pos x="T8" y="T9"/>
                </a:cxn>
              </a:cxnLst>
              <a:rect l="0" t="0" r="r" b="b"/>
              <a:pathLst>
                <a:path w="160" h="74">
                  <a:moveTo>
                    <a:pt x="23" y="74"/>
                  </a:moveTo>
                  <a:lnTo>
                    <a:pt x="160" y="12"/>
                  </a:lnTo>
                  <a:lnTo>
                    <a:pt x="160" y="0"/>
                  </a:lnTo>
                  <a:lnTo>
                    <a:pt x="0" y="74"/>
                  </a:lnTo>
                  <a:lnTo>
                    <a:pt x="23" y="74"/>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9" name="Freeform 138"/>
            <p:cNvSpPr>
              <a:spLocks/>
            </p:cNvSpPr>
            <p:nvPr/>
          </p:nvSpPr>
          <p:spPr bwMode="auto">
            <a:xfrm rot="5400000">
              <a:off x="-2674558" y="5135965"/>
              <a:ext cx="9589" cy="5479"/>
            </a:xfrm>
            <a:custGeom>
              <a:avLst/>
              <a:gdLst>
                <a:gd name="T0" fmla="*/ 14 w 14"/>
                <a:gd name="T1" fmla="*/ 8 h 8"/>
                <a:gd name="T2" fmla="*/ 14 w 14"/>
                <a:gd name="T3" fmla="*/ 0 h 8"/>
                <a:gd name="T4" fmla="*/ 0 w 14"/>
                <a:gd name="T5" fmla="*/ 8 h 8"/>
                <a:gd name="T6" fmla="*/ 14 w 14"/>
                <a:gd name="T7" fmla="*/ 8 h 8"/>
              </a:gdLst>
              <a:ahLst/>
              <a:cxnLst>
                <a:cxn ang="0">
                  <a:pos x="T0" y="T1"/>
                </a:cxn>
                <a:cxn ang="0">
                  <a:pos x="T2" y="T3"/>
                </a:cxn>
                <a:cxn ang="0">
                  <a:pos x="T4" y="T5"/>
                </a:cxn>
                <a:cxn ang="0">
                  <a:pos x="T6" y="T7"/>
                </a:cxn>
              </a:cxnLst>
              <a:rect l="0" t="0" r="r" b="b"/>
              <a:pathLst>
                <a:path w="14" h="8">
                  <a:moveTo>
                    <a:pt x="14" y="8"/>
                  </a:moveTo>
                  <a:lnTo>
                    <a:pt x="14" y="0"/>
                  </a:lnTo>
                  <a:lnTo>
                    <a:pt x="0" y="8"/>
                  </a:lnTo>
                  <a:lnTo>
                    <a:pt x="14" y="8"/>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30" name="Freeform 113"/>
            <p:cNvSpPr>
              <a:spLocks/>
            </p:cNvSpPr>
            <p:nvPr/>
          </p:nvSpPr>
          <p:spPr bwMode="auto">
            <a:xfrm rot="5400000">
              <a:off x="-3374187" y="3299396"/>
              <a:ext cx="2545788" cy="1142420"/>
            </a:xfrm>
            <a:custGeom>
              <a:avLst/>
              <a:gdLst>
                <a:gd name="T0" fmla="*/ 3717 w 3717"/>
                <a:gd name="T1" fmla="*/ 0 h 1668"/>
                <a:gd name="T2" fmla="*/ 0 w 3717"/>
                <a:gd name="T3" fmla="*/ 1668 h 1668"/>
                <a:gd name="T4" fmla="*/ 23 w 3717"/>
                <a:gd name="T5" fmla="*/ 1668 h 1668"/>
                <a:gd name="T6" fmla="*/ 3717 w 3717"/>
                <a:gd name="T7" fmla="*/ 12 h 1668"/>
                <a:gd name="T8" fmla="*/ 3717 w 3717"/>
                <a:gd name="T9" fmla="*/ 0 h 1668"/>
              </a:gdLst>
              <a:ahLst/>
              <a:cxnLst>
                <a:cxn ang="0">
                  <a:pos x="T0" y="T1"/>
                </a:cxn>
                <a:cxn ang="0">
                  <a:pos x="T2" y="T3"/>
                </a:cxn>
                <a:cxn ang="0">
                  <a:pos x="T4" y="T5"/>
                </a:cxn>
                <a:cxn ang="0">
                  <a:pos x="T6" y="T7"/>
                </a:cxn>
                <a:cxn ang="0">
                  <a:pos x="T8" y="T9"/>
                </a:cxn>
              </a:cxnLst>
              <a:rect l="0" t="0" r="r" b="b"/>
              <a:pathLst>
                <a:path w="3717" h="1668">
                  <a:moveTo>
                    <a:pt x="3717" y="0"/>
                  </a:moveTo>
                  <a:lnTo>
                    <a:pt x="0" y="1668"/>
                  </a:lnTo>
                  <a:lnTo>
                    <a:pt x="23" y="1668"/>
                  </a:lnTo>
                  <a:lnTo>
                    <a:pt x="3717" y="12"/>
                  </a:lnTo>
                  <a:lnTo>
                    <a:pt x="3717" y="0"/>
                  </a:lnTo>
                  <a:close/>
                </a:path>
              </a:pathLst>
            </a:custGeom>
            <a:solidFill>
              <a:srgbClr val="0143AF"/>
            </a:solidFill>
            <a:ln>
              <a:noFill/>
            </a:ln>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884334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パターン１">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正方形/長方形 22"/>
          <p:cNvSpPr/>
          <p:nvPr userDrawn="1"/>
        </p:nvSpPr>
        <p:spPr>
          <a:xfrm>
            <a:off x="2524974" y="1779662"/>
            <a:ext cx="6655538" cy="1042756"/>
          </a:xfrm>
          <a:prstGeom prst="rect">
            <a:avLst/>
          </a:prstGeom>
          <a:solidFill>
            <a:schemeClr val="bg1">
              <a:alpha val="93000"/>
            </a:schemeClr>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sz="2000" b="1" dirty="0" smtClean="0">
              <a:effectLst>
                <a:outerShdw blurRad="38100" dist="38100" dir="2700000" algn="tl">
                  <a:srgbClr val="000000">
                    <a:alpha val="43137"/>
                  </a:srgbClr>
                </a:outerShdw>
              </a:effectLst>
            </a:endParaRPr>
          </a:p>
        </p:txBody>
      </p:sp>
      <p:sp>
        <p:nvSpPr>
          <p:cNvPr id="2" name="タイトル 1"/>
          <p:cNvSpPr>
            <a:spLocks noGrp="1"/>
          </p:cNvSpPr>
          <p:nvPr>
            <p:ph type="ctrTitle" hasCustomPrompt="1"/>
          </p:nvPr>
        </p:nvSpPr>
        <p:spPr>
          <a:xfrm>
            <a:off x="2771799" y="1779662"/>
            <a:ext cx="6108961" cy="1042756"/>
          </a:xfrm>
        </p:spPr>
        <p:txBody>
          <a:bodyPr>
            <a:noAutofit/>
          </a:bodyPr>
          <a:lstStyle>
            <a:lvl1pPr algn="r">
              <a:defRPr sz="3600" b="1">
                <a:solidFill>
                  <a:srgbClr val="007BBB"/>
                </a:solidFill>
              </a:defRPr>
            </a:lvl1pPr>
          </a:lstStyle>
          <a:p>
            <a:r>
              <a:rPr kumimoji="1" lang="ja-JP" altLang="en-US" dirty="0" smtClean="0"/>
              <a:t>スライドのタイトル</a:t>
            </a:r>
            <a:endParaRPr kumimoji="1" lang="ja-JP" altLang="en-US" dirty="0"/>
          </a:p>
        </p:txBody>
      </p:sp>
      <p:pic>
        <p:nvPicPr>
          <p:cNvPr id="7" name="図 6"/>
          <p:cNvPicPr>
            <a:picLocks noChangeAspect="1"/>
          </p:cNvPicPr>
          <p:nvPr userDrawn="1"/>
        </p:nvPicPr>
        <p:blipFill>
          <a:blip r:embed="rId3"/>
          <a:stretch>
            <a:fillRect/>
          </a:stretch>
        </p:blipFill>
        <p:spPr>
          <a:xfrm>
            <a:off x="179512" y="4161288"/>
            <a:ext cx="1584176" cy="993749"/>
          </a:xfrm>
          <a:prstGeom prst="rect">
            <a:avLst/>
          </a:prstGeom>
        </p:spPr>
      </p:pic>
      <p:sp>
        <p:nvSpPr>
          <p:cNvPr id="21" name="テキスト プレースホルダー 11"/>
          <p:cNvSpPr>
            <a:spLocks noGrp="1"/>
          </p:cNvSpPr>
          <p:nvPr>
            <p:ph type="body" sz="quarter" idx="11" hasCustomPrompt="1"/>
          </p:nvPr>
        </p:nvSpPr>
        <p:spPr>
          <a:xfrm>
            <a:off x="2359985" y="4277218"/>
            <a:ext cx="6520776" cy="504825"/>
          </a:xfrm>
        </p:spPr>
        <p:txBody>
          <a:bodyPr>
            <a:normAutofit/>
          </a:bodyPr>
          <a:lstStyle>
            <a:lvl1pPr algn="r">
              <a:defRPr sz="1800" b="1">
                <a:solidFill>
                  <a:schemeClr val="tx1">
                    <a:lumMod val="75000"/>
                    <a:lumOff val="25000"/>
                  </a:schemeClr>
                </a:solidFill>
              </a:defRPr>
            </a:lvl1pPr>
          </a:lstStyle>
          <a:p>
            <a:pPr lvl="0"/>
            <a:r>
              <a:rPr kumimoji="1" lang="ja-JP" altLang="en-US" dirty="0" smtClean="0"/>
              <a:t>発表者所属と氏名</a:t>
            </a:r>
            <a:endParaRPr kumimoji="1" lang="ja-JP" altLang="en-US" dirty="0"/>
          </a:p>
        </p:txBody>
      </p:sp>
    </p:spTree>
    <p:extLst>
      <p:ext uri="{BB962C8B-B14F-4D97-AF65-F5344CB8AC3E}">
        <p14:creationId xmlns:p14="http://schemas.microsoft.com/office/powerpoint/2010/main" val="35370111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パターン１">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正方形/長方形 7"/>
          <p:cNvSpPr/>
          <p:nvPr userDrawn="1"/>
        </p:nvSpPr>
        <p:spPr>
          <a:xfrm>
            <a:off x="2322258" y="0"/>
            <a:ext cx="6821742" cy="4160893"/>
          </a:xfrm>
          <a:custGeom>
            <a:avLst/>
            <a:gdLst/>
            <a:ahLst/>
            <a:cxnLst/>
            <a:rect l="l" t="t" r="r" b="b"/>
            <a:pathLst>
              <a:path w="6821742" h="4148226">
                <a:moveTo>
                  <a:pt x="697938" y="0"/>
                </a:moveTo>
                <a:lnTo>
                  <a:pt x="6821742" y="0"/>
                </a:lnTo>
                <a:lnTo>
                  <a:pt x="6821742" y="4148226"/>
                </a:lnTo>
                <a:lnTo>
                  <a:pt x="0" y="4148226"/>
                </a:lnTo>
                <a:close/>
              </a:path>
            </a:pathLst>
          </a:custGeom>
          <a:solidFill>
            <a:schemeClr val="bg1">
              <a:alpha val="91000"/>
            </a:schemeClr>
          </a:solidFill>
          <a:ln>
            <a:noFill/>
          </a:ln>
          <a:effectLst/>
        </p:spPr>
        <p:style>
          <a:lnRef idx="1">
            <a:schemeClr val="accent5"/>
          </a:lnRef>
          <a:fillRef idx="3">
            <a:schemeClr val="accent5"/>
          </a:fillRef>
          <a:effectRef idx="2">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000" b="1" dirty="0" smtClean="0">
              <a:effectLst>
                <a:outerShdw blurRad="38100" dist="38100" dir="2700000" algn="tl">
                  <a:srgbClr val="000000">
                    <a:alpha val="43137"/>
                  </a:srgbClr>
                </a:outerShdw>
              </a:effectLst>
            </a:endParaRPr>
          </a:p>
        </p:txBody>
      </p:sp>
      <p:sp>
        <p:nvSpPr>
          <p:cNvPr id="2" name="タイトル 1"/>
          <p:cNvSpPr>
            <a:spLocks noGrp="1"/>
          </p:cNvSpPr>
          <p:nvPr>
            <p:ph type="ctrTitle" hasCustomPrompt="1"/>
          </p:nvPr>
        </p:nvSpPr>
        <p:spPr>
          <a:xfrm>
            <a:off x="2987824" y="1432140"/>
            <a:ext cx="5896744" cy="918102"/>
          </a:xfrm>
        </p:spPr>
        <p:txBody>
          <a:bodyPr>
            <a:noAutofit/>
          </a:bodyPr>
          <a:lstStyle>
            <a:lvl1pPr algn="l">
              <a:defRPr sz="2800" b="1">
                <a:solidFill>
                  <a:srgbClr val="007BBB"/>
                </a:solidFill>
              </a:defRPr>
            </a:lvl1pPr>
          </a:lstStyle>
          <a:p>
            <a:r>
              <a:rPr kumimoji="1" lang="ja-JP" altLang="en-US" dirty="0" smtClean="0"/>
              <a:t>章タイトル</a:t>
            </a:r>
            <a:endParaRPr kumimoji="1" lang="ja-JP" altLang="en-US" dirty="0"/>
          </a:p>
        </p:txBody>
      </p:sp>
      <p:cxnSp>
        <p:nvCxnSpPr>
          <p:cNvPr id="5" name="直線コネクタ 4"/>
          <p:cNvCxnSpPr/>
          <p:nvPr userDrawn="1"/>
        </p:nvCxnSpPr>
        <p:spPr>
          <a:xfrm>
            <a:off x="2987824" y="2350242"/>
            <a:ext cx="6156176" cy="0"/>
          </a:xfrm>
          <a:prstGeom prst="line">
            <a:avLst/>
          </a:prstGeom>
          <a:ln w="22225">
            <a:solidFill>
              <a:srgbClr val="007BBB"/>
            </a:solidFill>
            <a:tailEnd type="none"/>
          </a:ln>
        </p:spPr>
        <p:style>
          <a:lnRef idx="1">
            <a:schemeClr val="accent1"/>
          </a:lnRef>
          <a:fillRef idx="0">
            <a:schemeClr val="accent1"/>
          </a:fillRef>
          <a:effectRef idx="0">
            <a:schemeClr val="accent1"/>
          </a:effectRef>
          <a:fontRef idx="minor">
            <a:schemeClr val="tx1"/>
          </a:fontRef>
        </p:style>
      </p:cxnSp>
      <p:sp>
        <p:nvSpPr>
          <p:cNvPr id="8" name="フッター プレースホルダー 2"/>
          <p:cNvSpPr>
            <a:spLocks noGrp="1"/>
          </p:cNvSpPr>
          <p:nvPr>
            <p:ph type="ftr" sz="quarter" idx="10"/>
          </p:nvPr>
        </p:nvSpPr>
        <p:spPr>
          <a:xfrm>
            <a:off x="4610" y="4818186"/>
            <a:ext cx="1399038" cy="273844"/>
          </a:xfrm>
        </p:spPr>
        <p:txBody>
          <a:bodyPr/>
          <a:lstStyle/>
          <a:p>
            <a:r>
              <a:rPr lang="en-US" altLang="ja-JP" smtClean="0"/>
              <a:t>© K.K. Ashisuto</a:t>
            </a:r>
            <a:endParaRPr lang="ja-JP" altLang="en-US" dirty="0"/>
          </a:p>
        </p:txBody>
      </p:sp>
      <p:sp>
        <p:nvSpPr>
          <p:cNvPr id="10" name="テキスト プレースホルダー 8"/>
          <p:cNvSpPr>
            <a:spLocks noGrp="1"/>
          </p:cNvSpPr>
          <p:nvPr>
            <p:ph type="body" sz="quarter" idx="12" hasCustomPrompt="1"/>
          </p:nvPr>
        </p:nvSpPr>
        <p:spPr>
          <a:xfrm>
            <a:off x="2987824" y="2492350"/>
            <a:ext cx="5896744" cy="1591568"/>
          </a:xfrm>
        </p:spPr>
        <p:txBody>
          <a:bodyPr/>
          <a:lstStyle>
            <a:lvl1pPr>
              <a:defRPr>
                <a:solidFill>
                  <a:schemeClr val="tx1">
                    <a:lumMod val="85000"/>
                    <a:lumOff val="15000"/>
                  </a:schemeClr>
                </a:solidFill>
              </a:defRPr>
            </a:lvl1pPr>
          </a:lstStyle>
          <a:p>
            <a:pPr lvl="0"/>
            <a:r>
              <a:rPr kumimoji="1" lang="ja-JP" altLang="en-US" dirty="0" smtClean="0"/>
              <a:t>章のアジェンダ</a:t>
            </a:r>
            <a:endParaRPr kumimoji="1" lang="ja-JP" altLang="en-US" dirty="0"/>
          </a:p>
        </p:txBody>
      </p:sp>
    </p:spTree>
    <p:extLst>
      <p:ext uri="{BB962C8B-B14F-4D97-AF65-F5344CB8AC3E}">
        <p14:creationId xmlns:p14="http://schemas.microsoft.com/office/powerpoint/2010/main" val="41986125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ンテンツ（平文）">
    <p:spTree>
      <p:nvGrpSpPr>
        <p:cNvPr id="1" name=""/>
        <p:cNvGrpSpPr/>
        <p:nvPr/>
      </p:nvGrpSpPr>
      <p:grpSpPr>
        <a:xfrm>
          <a:off x="0" y="0"/>
          <a:ext cx="0" cy="0"/>
          <a:chOff x="0" y="0"/>
          <a:chExt cx="0" cy="0"/>
        </a:xfrm>
      </p:grpSpPr>
      <p:sp>
        <p:nvSpPr>
          <p:cNvPr id="6" name="正方形/長方形 5"/>
          <p:cNvSpPr/>
          <p:nvPr userDrawn="1"/>
        </p:nvSpPr>
        <p:spPr>
          <a:xfrm>
            <a:off x="0" y="2121"/>
            <a:ext cx="9144000" cy="63655"/>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13" name="コンテンツ プレースホルダー 12"/>
          <p:cNvSpPr>
            <a:spLocks noGrp="1"/>
          </p:cNvSpPr>
          <p:nvPr>
            <p:ph sz="quarter" idx="13"/>
          </p:nvPr>
        </p:nvSpPr>
        <p:spPr>
          <a:xfrm>
            <a:off x="215516" y="915566"/>
            <a:ext cx="8712968" cy="3816424"/>
          </a:xfrm>
        </p:spPr>
        <p:txBody>
          <a:bodyPr/>
          <a:lstStyle>
            <a:lvl1pPr>
              <a:lnSpc>
                <a:spcPct val="120000"/>
              </a:lnSpc>
              <a:spcBef>
                <a:spcPts val="0"/>
              </a:spcBef>
              <a:spcAft>
                <a:spcPts val="0"/>
              </a:spcAft>
              <a:defRPr/>
            </a:lvl1pPr>
            <a:lvl2pPr>
              <a:lnSpc>
                <a:spcPct val="120000"/>
              </a:lnSpc>
              <a:spcBef>
                <a:spcPts val="0"/>
              </a:spcBef>
              <a:spcAft>
                <a:spcPts val="0"/>
              </a:spcAft>
              <a:defRPr sz="1200"/>
            </a:lvl2pPr>
            <a:lvl3pPr>
              <a:lnSpc>
                <a:spcPct val="120000"/>
              </a:lnSpc>
              <a:spcBef>
                <a:spcPts val="0"/>
              </a:spcBef>
              <a:spcAft>
                <a:spcPts val="0"/>
              </a:spcAft>
              <a:defRPr sz="1200"/>
            </a:lvl3pPr>
            <a:lvl4pPr>
              <a:lnSpc>
                <a:spcPct val="120000"/>
              </a:lnSpc>
              <a:spcBef>
                <a:spcPts val="0"/>
              </a:spcBef>
              <a:spcAft>
                <a:spcPts val="0"/>
              </a:spcAft>
              <a:defRPr sz="1200"/>
            </a:lvl4pPr>
            <a:lvl5pPr>
              <a:lnSpc>
                <a:spcPct val="120000"/>
              </a:lnSpc>
              <a:spcBef>
                <a:spcPts val="0"/>
              </a:spcBef>
              <a:spcAft>
                <a:spcPts val="0"/>
              </a:spcAft>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Tree>
    <p:extLst>
      <p:ext uri="{BB962C8B-B14F-4D97-AF65-F5344CB8AC3E}">
        <p14:creationId xmlns:p14="http://schemas.microsoft.com/office/powerpoint/2010/main" val="1525841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コンテンツ（平文）JS">
    <p:spTree>
      <p:nvGrpSpPr>
        <p:cNvPr id="1" name=""/>
        <p:cNvGrpSpPr/>
        <p:nvPr/>
      </p:nvGrpSpPr>
      <p:grpSpPr>
        <a:xfrm>
          <a:off x="0" y="0"/>
          <a:ext cx="0" cy="0"/>
          <a:chOff x="0" y="0"/>
          <a:chExt cx="0" cy="0"/>
        </a:xfrm>
      </p:grpSpPr>
      <p:sp>
        <p:nvSpPr>
          <p:cNvPr id="6" name="正方形/長方形 5"/>
          <p:cNvSpPr/>
          <p:nvPr userDrawn="1"/>
        </p:nvSpPr>
        <p:spPr>
          <a:xfrm>
            <a:off x="0" y="2121"/>
            <a:ext cx="9144000" cy="63655"/>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13" name="コンテンツ プレースホルダー 12"/>
          <p:cNvSpPr>
            <a:spLocks noGrp="1"/>
          </p:cNvSpPr>
          <p:nvPr>
            <p:ph sz="quarter" idx="13"/>
          </p:nvPr>
        </p:nvSpPr>
        <p:spPr>
          <a:xfrm>
            <a:off x="215516" y="915566"/>
            <a:ext cx="8712968" cy="3816424"/>
          </a:xfrm>
        </p:spPr>
        <p:txBody>
          <a:bodyPr/>
          <a:lstStyle>
            <a:lvl1pPr>
              <a:lnSpc>
                <a:spcPct val="120000"/>
              </a:lnSpc>
              <a:spcBef>
                <a:spcPts val="0"/>
              </a:spcBef>
              <a:spcAft>
                <a:spcPts val="0"/>
              </a:spcAft>
              <a:defRPr/>
            </a:lvl1pPr>
            <a:lvl2pPr>
              <a:lnSpc>
                <a:spcPct val="120000"/>
              </a:lnSpc>
              <a:spcBef>
                <a:spcPts val="0"/>
              </a:spcBef>
              <a:spcAft>
                <a:spcPts val="0"/>
              </a:spcAft>
              <a:defRPr sz="1200"/>
            </a:lvl2pPr>
            <a:lvl3pPr>
              <a:lnSpc>
                <a:spcPct val="120000"/>
              </a:lnSpc>
              <a:spcBef>
                <a:spcPts val="0"/>
              </a:spcBef>
              <a:spcAft>
                <a:spcPts val="0"/>
              </a:spcAft>
              <a:defRPr sz="1200"/>
            </a:lvl3pPr>
            <a:lvl4pPr>
              <a:lnSpc>
                <a:spcPct val="120000"/>
              </a:lnSpc>
              <a:spcBef>
                <a:spcPts val="0"/>
              </a:spcBef>
              <a:spcAft>
                <a:spcPts val="0"/>
              </a:spcAft>
              <a:defRPr sz="1200"/>
            </a:lvl4pPr>
            <a:lvl5pPr>
              <a:lnSpc>
                <a:spcPct val="120000"/>
              </a:lnSpc>
              <a:spcBef>
                <a:spcPts val="0"/>
              </a:spcBef>
              <a:spcAft>
                <a:spcPts val="0"/>
              </a:spcAft>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528" y="51470"/>
            <a:ext cx="288000" cy="288000"/>
          </a:xfrm>
          <a:prstGeom prst="rect">
            <a:avLst/>
          </a:prstGeom>
        </p:spPr>
      </p:pic>
    </p:spTree>
    <p:extLst>
      <p:ext uri="{BB962C8B-B14F-4D97-AF65-F5344CB8AC3E}">
        <p14:creationId xmlns:p14="http://schemas.microsoft.com/office/powerpoint/2010/main" val="617319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コンテンツ（平文）CSS">
    <p:spTree>
      <p:nvGrpSpPr>
        <p:cNvPr id="1" name=""/>
        <p:cNvGrpSpPr/>
        <p:nvPr/>
      </p:nvGrpSpPr>
      <p:grpSpPr>
        <a:xfrm>
          <a:off x="0" y="0"/>
          <a:ext cx="0" cy="0"/>
          <a:chOff x="0" y="0"/>
          <a:chExt cx="0" cy="0"/>
        </a:xfrm>
      </p:grpSpPr>
      <p:sp>
        <p:nvSpPr>
          <p:cNvPr id="6" name="正方形/長方形 5"/>
          <p:cNvSpPr/>
          <p:nvPr userDrawn="1"/>
        </p:nvSpPr>
        <p:spPr>
          <a:xfrm>
            <a:off x="0" y="2121"/>
            <a:ext cx="9144000" cy="63655"/>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13" name="コンテンツ プレースホルダー 12"/>
          <p:cNvSpPr>
            <a:spLocks noGrp="1"/>
          </p:cNvSpPr>
          <p:nvPr>
            <p:ph sz="quarter" idx="13"/>
          </p:nvPr>
        </p:nvSpPr>
        <p:spPr>
          <a:xfrm>
            <a:off x="215516" y="915566"/>
            <a:ext cx="8712968" cy="3816424"/>
          </a:xfrm>
        </p:spPr>
        <p:txBody>
          <a:bodyPr/>
          <a:lstStyle>
            <a:lvl1pPr>
              <a:lnSpc>
                <a:spcPct val="120000"/>
              </a:lnSpc>
              <a:spcBef>
                <a:spcPts val="0"/>
              </a:spcBef>
              <a:spcAft>
                <a:spcPts val="0"/>
              </a:spcAft>
              <a:defRPr/>
            </a:lvl1pPr>
            <a:lvl2pPr>
              <a:lnSpc>
                <a:spcPct val="120000"/>
              </a:lnSpc>
              <a:spcBef>
                <a:spcPts val="0"/>
              </a:spcBef>
              <a:spcAft>
                <a:spcPts val="0"/>
              </a:spcAft>
              <a:defRPr sz="1200"/>
            </a:lvl2pPr>
            <a:lvl3pPr>
              <a:lnSpc>
                <a:spcPct val="120000"/>
              </a:lnSpc>
              <a:spcBef>
                <a:spcPts val="0"/>
              </a:spcBef>
              <a:spcAft>
                <a:spcPts val="0"/>
              </a:spcAft>
              <a:defRPr sz="1200"/>
            </a:lvl3pPr>
            <a:lvl4pPr>
              <a:lnSpc>
                <a:spcPct val="120000"/>
              </a:lnSpc>
              <a:spcBef>
                <a:spcPts val="0"/>
              </a:spcBef>
              <a:spcAft>
                <a:spcPts val="0"/>
              </a:spcAft>
              <a:defRPr sz="1200"/>
            </a:lvl4pPr>
            <a:lvl5pPr>
              <a:lnSpc>
                <a:spcPct val="120000"/>
              </a:lnSpc>
              <a:spcBef>
                <a:spcPts val="0"/>
              </a:spcBef>
              <a:spcAft>
                <a:spcPts val="0"/>
              </a:spcAft>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528" y="51470"/>
            <a:ext cx="288000" cy="288000"/>
          </a:xfrm>
          <a:prstGeom prst="rect">
            <a:avLst/>
          </a:prstGeom>
        </p:spPr>
      </p:pic>
    </p:spTree>
    <p:extLst>
      <p:ext uri="{BB962C8B-B14F-4D97-AF65-F5344CB8AC3E}">
        <p14:creationId xmlns:p14="http://schemas.microsoft.com/office/powerpoint/2010/main" val="7040376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コンテンツ（平文）JS&amp;CSS">
    <p:spTree>
      <p:nvGrpSpPr>
        <p:cNvPr id="1" name=""/>
        <p:cNvGrpSpPr/>
        <p:nvPr/>
      </p:nvGrpSpPr>
      <p:grpSpPr>
        <a:xfrm>
          <a:off x="0" y="0"/>
          <a:ext cx="0" cy="0"/>
          <a:chOff x="0" y="0"/>
          <a:chExt cx="0" cy="0"/>
        </a:xfrm>
      </p:grpSpPr>
      <p:sp>
        <p:nvSpPr>
          <p:cNvPr id="6" name="正方形/長方形 5"/>
          <p:cNvSpPr/>
          <p:nvPr userDrawn="1"/>
        </p:nvSpPr>
        <p:spPr>
          <a:xfrm>
            <a:off x="0" y="2121"/>
            <a:ext cx="9144000" cy="63655"/>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13" name="コンテンツ プレースホルダー 12"/>
          <p:cNvSpPr>
            <a:spLocks noGrp="1"/>
          </p:cNvSpPr>
          <p:nvPr>
            <p:ph sz="quarter" idx="13"/>
          </p:nvPr>
        </p:nvSpPr>
        <p:spPr>
          <a:xfrm>
            <a:off x="215516" y="915566"/>
            <a:ext cx="8712968" cy="3816424"/>
          </a:xfrm>
        </p:spPr>
        <p:txBody>
          <a:bodyPr/>
          <a:lstStyle>
            <a:lvl1pPr>
              <a:lnSpc>
                <a:spcPct val="120000"/>
              </a:lnSpc>
              <a:spcBef>
                <a:spcPts val="0"/>
              </a:spcBef>
              <a:spcAft>
                <a:spcPts val="0"/>
              </a:spcAft>
              <a:defRPr/>
            </a:lvl1pPr>
            <a:lvl2pPr>
              <a:lnSpc>
                <a:spcPct val="120000"/>
              </a:lnSpc>
              <a:spcBef>
                <a:spcPts val="0"/>
              </a:spcBef>
              <a:spcAft>
                <a:spcPts val="0"/>
              </a:spcAft>
              <a:defRPr sz="1200"/>
            </a:lvl2pPr>
            <a:lvl3pPr>
              <a:lnSpc>
                <a:spcPct val="120000"/>
              </a:lnSpc>
              <a:spcBef>
                <a:spcPts val="0"/>
              </a:spcBef>
              <a:spcAft>
                <a:spcPts val="0"/>
              </a:spcAft>
              <a:defRPr sz="1200"/>
            </a:lvl3pPr>
            <a:lvl4pPr>
              <a:lnSpc>
                <a:spcPct val="120000"/>
              </a:lnSpc>
              <a:spcBef>
                <a:spcPts val="0"/>
              </a:spcBef>
              <a:spcAft>
                <a:spcPts val="0"/>
              </a:spcAft>
              <a:defRPr sz="1200"/>
            </a:lvl4pPr>
            <a:lvl5pPr>
              <a:lnSpc>
                <a:spcPct val="120000"/>
              </a:lnSpc>
              <a:spcBef>
                <a:spcPts val="0"/>
              </a:spcBef>
              <a:spcAft>
                <a:spcPts val="0"/>
              </a:spcAft>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528" y="51470"/>
            <a:ext cx="288000" cy="288000"/>
          </a:xfrm>
          <a:prstGeom prst="rect">
            <a:avLst/>
          </a:prstGeom>
        </p:spPr>
      </p:pic>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3528" y="51470"/>
            <a:ext cx="288000" cy="288000"/>
          </a:xfrm>
          <a:prstGeom prst="rect">
            <a:avLst/>
          </a:prstGeom>
        </p:spPr>
      </p:pic>
    </p:spTree>
    <p:extLst>
      <p:ext uri="{BB962C8B-B14F-4D97-AF65-F5344CB8AC3E}">
        <p14:creationId xmlns:p14="http://schemas.microsoft.com/office/powerpoint/2010/main" val="23236947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コンテンツ（箇条書き）">
    <p:spTree>
      <p:nvGrpSpPr>
        <p:cNvPr id="1" name=""/>
        <p:cNvGrpSpPr/>
        <p:nvPr/>
      </p:nvGrpSpPr>
      <p:grpSpPr>
        <a:xfrm>
          <a:off x="0" y="0"/>
          <a:ext cx="0" cy="0"/>
          <a:chOff x="0" y="0"/>
          <a:chExt cx="0" cy="0"/>
        </a:xfrm>
      </p:grpSpPr>
      <p:sp>
        <p:nvSpPr>
          <p:cNvPr id="10" name="正方形/長方形 9"/>
          <p:cNvSpPr/>
          <p:nvPr userDrawn="1"/>
        </p:nvSpPr>
        <p:spPr>
          <a:xfrm>
            <a:off x="0" y="2121"/>
            <a:ext cx="9144000" cy="63655"/>
          </a:xfrm>
          <a:prstGeom prst="rect">
            <a:avLst/>
          </a:prstGeom>
          <a:gradFill>
            <a:gsLst>
              <a:gs pos="0">
                <a:srgbClr val="000D28"/>
              </a:gs>
              <a:gs pos="32000">
                <a:srgbClr val="001C4E"/>
              </a:gs>
              <a:gs pos="83000">
                <a:srgbClr val="012D76"/>
              </a:gs>
              <a:gs pos="100000">
                <a:srgbClr val="00071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2" name="フッター プレースホルダー 4"/>
          <p:cNvSpPr>
            <a:spLocks noGrp="1"/>
          </p:cNvSpPr>
          <p:nvPr>
            <p:ph type="ftr" sz="quarter" idx="11"/>
          </p:nvPr>
        </p:nvSpPr>
        <p:spPr>
          <a:xfrm>
            <a:off x="154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3" name="スライド番号プレースホルダー 5"/>
          <p:cNvSpPr>
            <a:spLocks noGrp="1"/>
          </p:cNvSpPr>
          <p:nvPr>
            <p:ph type="sldNum" sz="quarter" idx="12"/>
          </p:nvPr>
        </p:nvSpPr>
        <p:spPr>
          <a:xfrm>
            <a:off x="8582687"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
        <p:nvSpPr>
          <p:cNvPr id="7" name="テキスト プレースホルダー 6"/>
          <p:cNvSpPr>
            <a:spLocks noGrp="1"/>
          </p:cNvSpPr>
          <p:nvPr>
            <p:ph type="body" sz="quarter" idx="13"/>
          </p:nvPr>
        </p:nvSpPr>
        <p:spPr>
          <a:xfrm>
            <a:off x="215900" y="915566"/>
            <a:ext cx="8712200" cy="3816424"/>
          </a:xfrm>
        </p:spPr>
        <p:txBody>
          <a:bodyPr/>
          <a:lstStyle>
            <a:lvl1pPr marL="285750" indent="-285750">
              <a:lnSpc>
                <a:spcPct val="120000"/>
              </a:lnSpc>
              <a:spcBef>
                <a:spcPts val="0"/>
              </a:spcBef>
              <a:spcAft>
                <a:spcPts val="300"/>
              </a:spcAft>
              <a:buClr>
                <a:srgbClr val="012D76"/>
              </a:buClr>
              <a:buFont typeface="Wingdings" panose="05000000000000000000" pitchFamily="2" charset="2"/>
              <a:buChar char="l"/>
              <a:defRPr/>
            </a:lvl1pPr>
            <a:lvl2pPr marL="628650" indent="-171450">
              <a:lnSpc>
                <a:spcPct val="120000"/>
              </a:lnSpc>
              <a:spcBef>
                <a:spcPts val="0"/>
              </a:spcBef>
              <a:spcAft>
                <a:spcPts val="300"/>
              </a:spcAft>
              <a:buClr>
                <a:srgbClr val="012D76"/>
              </a:buClr>
              <a:buFont typeface="Wingdings" panose="05000000000000000000" pitchFamily="2" charset="2"/>
              <a:buChar char="l"/>
              <a:defRPr sz="1200"/>
            </a:lvl2pPr>
            <a:lvl3pPr marL="1085850" indent="-171450">
              <a:lnSpc>
                <a:spcPct val="120000"/>
              </a:lnSpc>
              <a:spcBef>
                <a:spcPts val="0"/>
              </a:spcBef>
              <a:spcAft>
                <a:spcPts val="300"/>
              </a:spcAft>
              <a:buClr>
                <a:srgbClr val="012D76"/>
              </a:buClr>
              <a:buFont typeface="Wingdings" panose="05000000000000000000" pitchFamily="2" charset="2"/>
              <a:buChar char="l"/>
              <a:defRPr sz="1200"/>
            </a:lvl3pPr>
            <a:lvl4pPr marL="1543050" indent="-171450">
              <a:lnSpc>
                <a:spcPct val="120000"/>
              </a:lnSpc>
              <a:spcBef>
                <a:spcPts val="0"/>
              </a:spcBef>
              <a:spcAft>
                <a:spcPts val="300"/>
              </a:spcAft>
              <a:buClr>
                <a:srgbClr val="012D76"/>
              </a:buClr>
              <a:buFont typeface="Wingdings" panose="05000000000000000000" pitchFamily="2" charset="2"/>
              <a:buChar char="l"/>
              <a:defRPr sz="1200"/>
            </a:lvl4pPr>
            <a:lvl5pPr marL="2000250" indent="-171450">
              <a:lnSpc>
                <a:spcPct val="120000"/>
              </a:lnSpc>
              <a:spcBef>
                <a:spcPts val="0"/>
              </a:spcBef>
              <a:spcAft>
                <a:spcPts val="300"/>
              </a:spcAft>
              <a:buClr>
                <a:srgbClr val="012D76"/>
              </a:buClr>
              <a:buFont typeface="Wingdings" panose="05000000000000000000" pitchFamily="2" charset="2"/>
              <a:buChar char="l"/>
              <a:defRPr sz="12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Tree>
    <p:extLst>
      <p:ext uri="{BB962C8B-B14F-4D97-AF65-F5344CB8AC3E}">
        <p14:creationId xmlns:p14="http://schemas.microsoft.com/office/powerpoint/2010/main" val="36644955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15516" y="205978"/>
            <a:ext cx="8712968" cy="63758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215516" y="915566"/>
            <a:ext cx="8712968" cy="3816424"/>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11" name="フッター プレースホルダー 4"/>
          <p:cNvSpPr>
            <a:spLocks noGrp="1"/>
          </p:cNvSpPr>
          <p:nvPr>
            <p:ph type="ftr" sz="quarter" idx="11"/>
          </p:nvPr>
        </p:nvSpPr>
        <p:spPr>
          <a:xfrm>
            <a:off x="0" y="4818186"/>
            <a:ext cx="2448272" cy="273844"/>
          </a:xfrm>
          <a:prstGeom prst="rect">
            <a:avLst/>
          </a:prstGeom>
        </p:spPr>
        <p:txBody>
          <a:bodyPr/>
          <a:lstStyle>
            <a:lvl1pPr algn="l">
              <a:defRPr sz="1000">
                <a:solidFill>
                  <a:schemeClr val="tx1">
                    <a:lumMod val="65000"/>
                    <a:lumOff val="35000"/>
                  </a:schemeClr>
                </a:solidFill>
              </a:defRPr>
            </a:lvl1pPr>
          </a:lstStyle>
          <a:p>
            <a:r>
              <a:rPr lang="en-US" altLang="ja-JP" smtClean="0"/>
              <a:t>© K.K. Ashisuto</a:t>
            </a:r>
            <a:endParaRPr lang="ja-JP" altLang="en-US" dirty="0"/>
          </a:p>
        </p:txBody>
      </p:sp>
      <p:sp>
        <p:nvSpPr>
          <p:cNvPr id="12" name="スライド番号プレースホルダー 5"/>
          <p:cNvSpPr>
            <a:spLocks noGrp="1"/>
          </p:cNvSpPr>
          <p:nvPr>
            <p:ph type="sldNum" sz="quarter" idx="12"/>
          </p:nvPr>
        </p:nvSpPr>
        <p:spPr>
          <a:xfrm>
            <a:off x="8594576" y="4818186"/>
            <a:ext cx="549424" cy="273844"/>
          </a:xfrm>
          <a:prstGeom prst="rect">
            <a:avLst/>
          </a:prstGeom>
        </p:spPr>
        <p:txBody>
          <a:bodyPr/>
          <a:lstStyle>
            <a:lvl1pPr algn="r">
              <a:defRPr sz="1000" b="1">
                <a:solidFill>
                  <a:schemeClr val="tx1">
                    <a:lumMod val="65000"/>
                    <a:lumOff val="35000"/>
                  </a:schemeClr>
                </a:solidFill>
                <a:latin typeface="+mn-lt"/>
              </a:defRPr>
            </a:lvl1pPr>
          </a:lstStyle>
          <a:p>
            <a:fld id="{4B22246B-72CC-4AB3-AEF9-7F9B00475CC6}" type="slidenum">
              <a:rPr lang="ja-JP" altLang="en-US" smtClean="0"/>
              <a:pPr/>
              <a:t>‹#›</a:t>
            </a:fld>
            <a:endParaRPr lang="ja-JP" altLang="en-US" dirty="0"/>
          </a:p>
        </p:txBody>
      </p:sp>
    </p:spTree>
    <p:extLst>
      <p:ext uri="{BB962C8B-B14F-4D97-AF65-F5344CB8AC3E}">
        <p14:creationId xmlns:p14="http://schemas.microsoft.com/office/powerpoint/2010/main" val="135971799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0" r:id="rId3"/>
    <p:sldLayoutId id="2147483664" r:id="rId4"/>
    <p:sldLayoutId id="2147483657" r:id="rId5"/>
    <p:sldLayoutId id="2147483670" r:id="rId6"/>
    <p:sldLayoutId id="2147483671" r:id="rId7"/>
    <p:sldLayoutId id="2147483672" r:id="rId8"/>
    <p:sldLayoutId id="2147483661" r:id="rId9"/>
    <p:sldLayoutId id="2147483667" r:id="rId10"/>
    <p:sldLayoutId id="2147483668" r:id="rId11"/>
    <p:sldLayoutId id="2147483656" r:id="rId12"/>
    <p:sldLayoutId id="2147483669" r:id="rId13"/>
  </p:sldLayoutIdLst>
  <p:timing>
    <p:tnLst>
      <p:par>
        <p:cTn id="1" dur="indefinite" restart="never" nodeType="tmRoot"/>
      </p:par>
    </p:tnLst>
  </p:timing>
  <p:hf hdr="0" dt="0"/>
  <p:txStyles>
    <p:title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p:titleStyle>
    <p:bodyStyle>
      <a:lvl1pPr marL="0" indent="0" algn="l" defTabSz="914400" rtl="0" eaLnBrk="1" latinLnBrk="0" hangingPunct="1">
        <a:spcBef>
          <a:spcPct val="20000"/>
        </a:spcBef>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spcBef>
          <a:spcPct val="20000"/>
        </a:spcBef>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spcBef>
          <a:spcPct val="20000"/>
        </a:spcBef>
        <a:buClr>
          <a:srgbClr val="007BBB"/>
        </a:buClr>
        <a:buFont typeface="Wingdings" panose="05000000000000000000" pitchFamily="2" charset="2"/>
        <a:buNone/>
        <a:defRPr kumimoji="1" sz="1100" kern="1200">
          <a:solidFill>
            <a:schemeClr val="tx1">
              <a:lumMod val="75000"/>
              <a:lumOff val="25000"/>
            </a:schemeClr>
          </a:solidFill>
          <a:latin typeface="+mn-lt"/>
          <a:ea typeface="+mn-ea"/>
          <a:cs typeface="+mn-cs"/>
        </a:defRPr>
      </a:lvl3pPr>
      <a:lvl4pPr marL="1371600" indent="0" algn="l" defTabSz="914400" rtl="0" eaLnBrk="1" latinLnBrk="0" hangingPunct="1">
        <a:spcBef>
          <a:spcPct val="20000"/>
        </a:spcBef>
        <a:buClr>
          <a:srgbClr val="007BBB"/>
        </a:buClr>
        <a:buFont typeface="Wingdings" panose="05000000000000000000" pitchFamily="2" charset="2"/>
        <a:buNone/>
        <a:defRPr kumimoji="1" sz="1050" kern="1200">
          <a:solidFill>
            <a:schemeClr val="tx1">
              <a:lumMod val="75000"/>
              <a:lumOff val="25000"/>
            </a:schemeClr>
          </a:solidFill>
          <a:latin typeface="+mn-lt"/>
          <a:ea typeface="+mn-ea"/>
          <a:cs typeface="+mn-cs"/>
        </a:defRPr>
      </a:lvl4pPr>
      <a:lvl5pPr marL="1828800" indent="0" algn="l" defTabSz="914400" rtl="0" eaLnBrk="1" latinLnBrk="0" hangingPunct="1">
        <a:spcBef>
          <a:spcPct val="20000"/>
        </a:spcBef>
        <a:buClr>
          <a:srgbClr val="007BBB"/>
        </a:buClr>
        <a:buFont typeface="Wingdings" panose="05000000000000000000" pitchFamily="2" charset="2"/>
        <a:buNone/>
        <a:defRPr kumimoji="1" sz="105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sz="3000" dirty="0" err="1">
                <a:latin typeface="+mj-ea"/>
              </a:rPr>
              <a:t>originalMyPagePortal</a:t>
            </a:r>
            <a:r>
              <a:rPr lang="ja-JP" altLang="en-US" sz="3000" dirty="0">
                <a:latin typeface="+mj-ea"/>
              </a:rPr>
              <a:t>について</a:t>
            </a:r>
            <a:endParaRPr kumimoji="1" lang="ja-JP" altLang="en-US" sz="3000" dirty="0"/>
          </a:p>
        </p:txBody>
      </p:sp>
      <p:sp>
        <p:nvSpPr>
          <p:cNvPr id="7" name="テキスト プレースホルダー 6"/>
          <p:cNvSpPr>
            <a:spLocks noGrp="1"/>
          </p:cNvSpPr>
          <p:nvPr>
            <p:ph type="body" sz="quarter" idx="10"/>
          </p:nvPr>
        </p:nvSpPr>
        <p:spPr>
          <a:xfrm>
            <a:off x="1547664" y="2643758"/>
            <a:ext cx="6048672" cy="2088232"/>
          </a:xfrm>
          <a:noFill/>
        </p:spPr>
        <p:txBody>
          <a:bodyPr anchor="ctr">
            <a:noAutofit/>
          </a:bodyPr>
          <a:lstStyle/>
          <a:p>
            <a:pPr algn="r"/>
            <a:r>
              <a:rPr kumimoji="1" lang="ja-JP" altLang="en-US" sz="3600" b="1" dirty="0" smtClean="0">
                <a:solidFill>
                  <a:srgbClr val="595959"/>
                </a:solidFill>
                <a:latin typeface="+mj-ea"/>
                <a:ea typeface="+mj-ea"/>
              </a:rPr>
              <a:t>はじめに</a:t>
            </a:r>
            <a:endParaRPr kumimoji="1" lang="en-US" altLang="ja-JP" sz="3600" b="1" dirty="0" smtClean="0">
              <a:solidFill>
                <a:srgbClr val="595959"/>
              </a:solidFill>
              <a:latin typeface="+mj-ea"/>
              <a:ea typeface="+mj-ea"/>
            </a:endParaRPr>
          </a:p>
          <a:p>
            <a:pPr algn="r"/>
            <a:r>
              <a:rPr lang="ja-JP" altLang="en-US" sz="2200" b="1" dirty="0">
                <a:solidFill>
                  <a:schemeClr val="bg1">
                    <a:lumMod val="95000"/>
                  </a:schemeClr>
                </a:solidFill>
                <a:latin typeface="+mj-ea"/>
                <a:ea typeface="+mj-ea"/>
              </a:rPr>
              <a:t>免責</a:t>
            </a:r>
            <a:r>
              <a:rPr lang="ja-JP" altLang="en-US" sz="2200" b="1" dirty="0" smtClean="0">
                <a:solidFill>
                  <a:schemeClr val="bg1">
                    <a:lumMod val="95000"/>
                  </a:schemeClr>
                </a:solidFill>
                <a:latin typeface="+mj-ea"/>
                <a:ea typeface="+mj-ea"/>
              </a:rPr>
              <a:t>事項</a:t>
            </a:r>
            <a:endParaRPr lang="en-US" altLang="ja-JP" sz="2200" b="1" dirty="0" smtClean="0">
              <a:solidFill>
                <a:schemeClr val="bg1">
                  <a:lumMod val="95000"/>
                </a:schemeClr>
              </a:solidFill>
              <a:latin typeface="+mj-ea"/>
              <a:ea typeface="+mj-ea"/>
            </a:endParaRPr>
          </a:p>
          <a:p>
            <a:pPr algn="r"/>
            <a:r>
              <a:rPr lang="ja-JP" altLang="en-US" sz="2200" b="1" dirty="0" smtClean="0">
                <a:solidFill>
                  <a:schemeClr val="bg1">
                    <a:lumMod val="95000"/>
                  </a:schemeClr>
                </a:solidFill>
                <a:latin typeface="+mj-ea"/>
                <a:ea typeface="+mj-ea"/>
              </a:rPr>
              <a:t>使用方法</a:t>
            </a:r>
            <a:endParaRPr lang="en-US" altLang="ja-JP" sz="2200" b="1" dirty="0" smtClean="0">
              <a:solidFill>
                <a:schemeClr val="bg1">
                  <a:lumMod val="95000"/>
                </a:schemeClr>
              </a:solidFill>
              <a:latin typeface="+mj-ea"/>
              <a:ea typeface="+mj-ea"/>
            </a:endParaRPr>
          </a:p>
          <a:p>
            <a:pPr algn="r"/>
            <a:r>
              <a:rPr lang="ja-JP" altLang="en-US" sz="2200" b="1" dirty="0" smtClean="0">
                <a:solidFill>
                  <a:schemeClr val="bg1">
                    <a:lumMod val="95000"/>
                  </a:schemeClr>
                </a:solidFill>
                <a:latin typeface="+mj-ea"/>
                <a:ea typeface="+mj-ea"/>
              </a:rPr>
              <a:t>画面の説明</a:t>
            </a:r>
            <a:endParaRPr lang="en-US" altLang="ja-JP" sz="2200" b="1" dirty="0" smtClean="0">
              <a:solidFill>
                <a:schemeClr val="bg1">
                  <a:lumMod val="95000"/>
                </a:schemeClr>
              </a:solidFill>
              <a:latin typeface="+mj-ea"/>
              <a:ea typeface="+mj-ea"/>
            </a:endParaRPr>
          </a:p>
        </p:txBody>
      </p:sp>
      <p:sp>
        <p:nvSpPr>
          <p:cNvPr id="3" name="フッター プレースホルダー 2"/>
          <p:cNvSpPr>
            <a:spLocks noGrp="1"/>
          </p:cNvSpPr>
          <p:nvPr>
            <p:ph type="ftr" sz="quarter" idx="11"/>
          </p:nvPr>
        </p:nvSpPr>
        <p:spPr/>
        <p:txBody>
          <a:bodyPr/>
          <a:lstStyle/>
          <a:p>
            <a:r>
              <a:rPr lang="en-US" altLang="ja-JP" dirty="0" smtClean="0"/>
              <a:t>© K.K. </a:t>
            </a:r>
            <a:r>
              <a:rPr lang="en-US" altLang="ja-JP" dirty="0" err="1" smtClean="0"/>
              <a:t>Ashisuto</a:t>
            </a:r>
            <a:endParaRPr lang="ja-JP" altLang="en-US" dirty="0"/>
          </a:p>
        </p:txBody>
      </p:sp>
      <p:sp>
        <p:nvSpPr>
          <p:cNvPr id="4" name="スライド番号プレースホルダー 3"/>
          <p:cNvSpPr>
            <a:spLocks noGrp="1"/>
          </p:cNvSpPr>
          <p:nvPr>
            <p:ph type="sldNum" sz="quarter" idx="4294967295"/>
          </p:nvPr>
        </p:nvSpPr>
        <p:spPr>
          <a:xfrm>
            <a:off x="8594725" y="4818063"/>
            <a:ext cx="549275" cy="274637"/>
          </a:xfrm>
        </p:spPr>
        <p:txBody>
          <a:bodyPr/>
          <a:lstStyle/>
          <a:p>
            <a:fld id="{4B22246B-72CC-4AB3-AEF9-7F9B00475CC6}" type="slidenum">
              <a:rPr lang="ja-JP" altLang="en-US" smtClean="0"/>
              <a:pPr/>
              <a:t>1</a:t>
            </a:fld>
            <a:endParaRPr lang="ja-JP" altLang="en-US" dirty="0"/>
          </a:p>
        </p:txBody>
      </p:sp>
    </p:spTree>
    <p:extLst>
      <p:ext uri="{BB962C8B-B14F-4D97-AF65-F5344CB8AC3E}">
        <p14:creationId xmlns:p14="http://schemas.microsoft.com/office/powerpoint/2010/main" val="1056468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sz="3000" dirty="0" err="1">
                <a:latin typeface="+mj-ea"/>
              </a:rPr>
              <a:t>originalMyPagePortal</a:t>
            </a:r>
            <a:r>
              <a:rPr lang="ja-JP" altLang="en-US" sz="3000" dirty="0">
                <a:latin typeface="+mj-ea"/>
              </a:rPr>
              <a:t>について</a:t>
            </a:r>
            <a:endParaRPr kumimoji="1" lang="ja-JP" altLang="en-US" sz="3000" dirty="0"/>
          </a:p>
        </p:txBody>
      </p:sp>
      <p:sp>
        <p:nvSpPr>
          <p:cNvPr id="7" name="テキスト プレースホルダー 6"/>
          <p:cNvSpPr>
            <a:spLocks noGrp="1"/>
          </p:cNvSpPr>
          <p:nvPr>
            <p:ph type="body" sz="quarter" idx="10"/>
          </p:nvPr>
        </p:nvSpPr>
        <p:spPr>
          <a:xfrm>
            <a:off x="1547664" y="2643758"/>
            <a:ext cx="6048672" cy="2088232"/>
          </a:xfrm>
          <a:noFill/>
        </p:spPr>
        <p:txBody>
          <a:bodyPr anchor="ctr">
            <a:noAutofit/>
          </a:bodyPr>
          <a:lstStyle/>
          <a:p>
            <a:pPr algn="r"/>
            <a:r>
              <a:rPr kumimoji="1" lang="ja-JP" altLang="en-US" sz="2200" b="1" dirty="0" smtClean="0">
                <a:solidFill>
                  <a:schemeClr val="bg1">
                    <a:lumMod val="95000"/>
                  </a:schemeClr>
                </a:solidFill>
                <a:latin typeface="+mj-ea"/>
                <a:ea typeface="+mj-ea"/>
              </a:rPr>
              <a:t>はじめに</a:t>
            </a:r>
            <a:endParaRPr kumimoji="1" lang="en-US" altLang="ja-JP" sz="2200" b="1" dirty="0" smtClean="0">
              <a:solidFill>
                <a:schemeClr val="bg1">
                  <a:lumMod val="95000"/>
                </a:schemeClr>
              </a:solidFill>
              <a:latin typeface="+mj-ea"/>
              <a:ea typeface="+mj-ea"/>
            </a:endParaRPr>
          </a:p>
          <a:p>
            <a:pPr algn="r"/>
            <a:r>
              <a:rPr lang="ja-JP" altLang="en-US" sz="2200" b="1" dirty="0">
                <a:solidFill>
                  <a:schemeClr val="bg1">
                    <a:lumMod val="95000"/>
                  </a:schemeClr>
                </a:solidFill>
                <a:latin typeface="+mj-ea"/>
                <a:ea typeface="+mj-ea"/>
              </a:rPr>
              <a:t>免責</a:t>
            </a:r>
            <a:r>
              <a:rPr lang="ja-JP" altLang="en-US" sz="2200" b="1" dirty="0" smtClean="0">
                <a:solidFill>
                  <a:schemeClr val="bg1">
                    <a:lumMod val="95000"/>
                  </a:schemeClr>
                </a:solidFill>
                <a:latin typeface="+mj-ea"/>
                <a:ea typeface="+mj-ea"/>
              </a:rPr>
              <a:t>事項</a:t>
            </a:r>
            <a:endParaRPr lang="en-US" altLang="ja-JP" sz="2200" b="1" dirty="0" smtClean="0">
              <a:solidFill>
                <a:schemeClr val="bg1">
                  <a:lumMod val="95000"/>
                </a:schemeClr>
              </a:solidFill>
              <a:latin typeface="+mj-ea"/>
              <a:ea typeface="+mj-ea"/>
            </a:endParaRPr>
          </a:p>
          <a:p>
            <a:pPr algn="r"/>
            <a:r>
              <a:rPr lang="ja-JP" altLang="en-US" sz="2200" b="1" dirty="0" smtClean="0">
                <a:solidFill>
                  <a:schemeClr val="bg1">
                    <a:lumMod val="95000"/>
                  </a:schemeClr>
                </a:solidFill>
                <a:latin typeface="+mj-ea"/>
                <a:ea typeface="+mj-ea"/>
              </a:rPr>
              <a:t>使用方法</a:t>
            </a:r>
            <a:endParaRPr lang="en-US" altLang="ja-JP" sz="2200" b="1" dirty="0" smtClean="0">
              <a:solidFill>
                <a:schemeClr val="bg1">
                  <a:lumMod val="95000"/>
                </a:schemeClr>
              </a:solidFill>
              <a:latin typeface="+mj-ea"/>
              <a:ea typeface="+mj-ea"/>
            </a:endParaRPr>
          </a:p>
          <a:p>
            <a:pPr algn="r"/>
            <a:r>
              <a:rPr lang="ja-JP" altLang="en-US" sz="3600" b="1" dirty="0" smtClean="0">
                <a:solidFill>
                  <a:srgbClr val="595959"/>
                </a:solidFill>
                <a:latin typeface="+mj-ea"/>
                <a:ea typeface="+mj-ea"/>
              </a:rPr>
              <a:t>画面の説明</a:t>
            </a:r>
            <a:endParaRPr lang="en-US" altLang="ja-JP" sz="3600" b="1" dirty="0" smtClean="0">
              <a:solidFill>
                <a:srgbClr val="595959"/>
              </a:solidFill>
              <a:latin typeface="+mj-ea"/>
              <a:ea typeface="+mj-ea"/>
            </a:endParaRPr>
          </a:p>
        </p:txBody>
      </p:sp>
      <p:sp>
        <p:nvSpPr>
          <p:cNvPr id="3" name="フッター プレースホルダー 2"/>
          <p:cNvSpPr>
            <a:spLocks noGrp="1"/>
          </p:cNvSpPr>
          <p:nvPr>
            <p:ph type="ftr" sz="quarter" idx="11"/>
          </p:nvPr>
        </p:nvSpPr>
        <p:spPr/>
        <p:txBody>
          <a:bodyPr/>
          <a:lstStyle/>
          <a:p>
            <a:r>
              <a:rPr lang="en-US" altLang="ja-JP" dirty="0" smtClean="0"/>
              <a:t>© K.K. </a:t>
            </a:r>
            <a:r>
              <a:rPr lang="en-US" altLang="ja-JP" dirty="0" err="1" smtClean="0"/>
              <a:t>Ashisuto</a:t>
            </a:r>
            <a:endParaRPr lang="ja-JP" altLang="en-US" dirty="0"/>
          </a:p>
        </p:txBody>
      </p:sp>
      <p:sp>
        <p:nvSpPr>
          <p:cNvPr id="4" name="スライド番号プレースホルダー 3"/>
          <p:cNvSpPr>
            <a:spLocks noGrp="1"/>
          </p:cNvSpPr>
          <p:nvPr>
            <p:ph type="sldNum" sz="quarter" idx="4294967295"/>
          </p:nvPr>
        </p:nvSpPr>
        <p:spPr>
          <a:xfrm>
            <a:off x="8594725" y="4818063"/>
            <a:ext cx="549275" cy="274637"/>
          </a:xfrm>
        </p:spPr>
        <p:txBody>
          <a:bodyPr/>
          <a:lstStyle/>
          <a:p>
            <a:fld id="{4B22246B-72CC-4AB3-AEF9-7F9B00475CC6}" type="slidenum">
              <a:rPr lang="ja-JP" altLang="en-US" smtClean="0"/>
              <a:pPr/>
              <a:t>10</a:t>
            </a:fld>
            <a:endParaRPr lang="ja-JP" altLang="en-US" dirty="0"/>
          </a:p>
        </p:txBody>
      </p:sp>
    </p:spTree>
    <p:extLst>
      <p:ext uri="{BB962C8B-B14F-4D97-AF65-F5344CB8AC3E}">
        <p14:creationId xmlns:p14="http://schemas.microsoft.com/office/powerpoint/2010/main" val="1695686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11</a:t>
            </a:fld>
            <a:endParaRPr lang="ja-JP" altLang="en-US" dirty="0"/>
          </a:p>
        </p:txBody>
      </p:sp>
      <p:sp>
        <p:nvSpPr>
          <p:cNvPr id="5" name="コンテンツ プレースホルダー 4"/>
          <p:cNvSpPr>
            <a:spLocks noGrp="1"/>
          </p:cNvSpPr>
          <p:nvPr>
            <p:ph sz="quarter" idx="13"/>
          </p:nvPr>
        </p:nvSpPr>
        <p:spPr>
          <a:xfrm>
            <a:off x="215516" y="699542"/>
            <a:ext cx="8712968" cy="1152128"/>
          </a:xfrm>
        </p:spPr>
        <p:txBody>
          <a:bodyPr/>
          <a:lstStyle/>
          <a:p>
            <a:r>
              <a:rPr lang="ja-JP" altLang="en-US" sz="1200" dirty="0" smtClean="0">
                <a:solidFill>
                  <a:srgbClr val="595959"/>
                </a:solidFill>
                <a:latin typeface="+mn-ea"/>
              </a:rPr>
              <a:t>本項では、</a:t>
            </a:r>
            <a:r>
              <a:rPr lang="ja-JP" altLang="en-US" sz="1200" dirty="0">
                <a:solidFill>
                  <a:srgbClr val="595959"/>
                </a:solidFill>
                <a:latin typeface="+mn-ea"/>
              </a:rPr>
              <a:t>本サンプル</a:t>
            </a:r>
            <a:r>
              <a:rPr lang="ja-JP" altLang="en-US" sz="1200" dirty="0" smtClean="0">
                <a:solidFill>
                  <a:srgbClr val="595959"/>
                </a:solidFill>
                <a:latin typeface="+mn-ea"/>
              </a:rPr>
              <a:t>資産のポータル</a:t>
            </a:r>
            <a:r>
              <a:rPr lang="ja-JP" altLang="en-US" sz="1200" dirty="0">
                <a:solidFill>
                  <a:srgbClr val="595959"/>
                </a:solidFill>
                <a:latin typeface="+mn-ea"/>
              </a:rPr>
              <a:t>画面</a:t>
            </a:r>
            <a:r>
              <a:rPr lang="ja-JP" altLang="en-US" sz="1200" dirty="0" smtClean="0">
                <a:solidFill>
                  <a:srgbClr val="595959"/>
                </a:solidFill>
                <a:latin typeface="+mn-ea"/>
              </a:rPr>
              <a:t>を元に、</a:t>
            </a:r>
            <a:r>
              <a:rPr lang="en-US" altLang="ja-JP" sz="1200" dirty="0" smtClean="0">
                <a:solidFill>
                  <a:srgbClr val="595959"/>
                </a:solidFill>
                <a:latin typeface="+mn-ea"/>
              </a:rPr>
              <a:t>Designer</a:t>
            </a:r>
            <a:r>
              <a:rPr lang="ja-JP" altLang="en-US" sz="1200" dirty="0">
                <a:solidFill>
                  <a:srgbClr val="595959"/>
                </a:solidFill>
                <a:latin typeface="+mn-ea"/>
              </a:rPr>
              <a:t>の</a:t>
            </a:r>
            <a:r>
              <a:rPr lang="en-US" altLang="ja-JP" sz="1200" dirty="0" smtClean="0">
                <a:solidFill>
                  <a:srgbClr val="595959"/>
                </a:solidFill>
                <a:latin typeface="+mn-ea"/>
              </a:rPr>
              <a:t>JavaScript</a:t>
            </a:r>
            <a:r>
              <a:rPr lang="ja-JP" altLang="en-US" sz="1200" dirty="0" err="1" smtClean="0">
                <a:solidFill>
                  <a:srgbClr val="595959"/>
                </a:solidFill>
                <a:latin typeface="+mn-ea"/>
              </a:rPr>
              <a:t>での</a:t>
            </a:r>
            <a:r>
              <a:rPr lang="ja-JP" altLang="en-US" sz="1200" dirty="0" smtClean="0">
                <a:solidFill>
                  <a:srgbClr val="595959"/>
                </a:solidFill>
                <a:latin typeface="+mn-ea"/>
              </a:rPr>
              <a:t>実装済みの各種機能について記載します。</a:t>
            </a:r>
            <a:endParaRPr lang="en-US" altLang="ja-JP" sz="1200" dirty="0" smtClean="0">
              <a:solidFill>
                <a:srgbClr val="595959"/>
              </a:solidFill>
              <a:latin typeface="+mn-ea"/>
            </a:endParaRPr>
          </a:p>
          <a:p>
            <a:r>
              <a:rPr lang="en-US" altLang="ja-JP" sz="1200" dirty="0" smtClean="0">
                <a:solidFill>
                  <a:srgbClr val="595959"/>
                </a:solidFill>
                <a:latin typeface="+mn-ea"/>
              </a:rPr>
              <a:t>※</a:t>
            </a:r>
            <a:r>
              <a:rPr lang="ja-JP" altLang="en-US" sz="1200" dirty="0" smtClean="0">
                <a:solidFill>
                  <a:srgbClr val="595959"/>
                </a:solidFill>
                <a:latin typeface="+mn-ea"/>
              </a:rPr>
              <a:t>ポータル画面の表示手順は下図をご参照ください。</a:t>
            </a:r>
            <a:endParaRPr lang="en-US" altLang="ja-JP" sz="1200" dirty="0" smtClean="0">
              <a:solidFill>
                <a:srgbClr val="595959"/>
              </a:solidFill>
              <a:latin typeface="+mn-ea"/>
            </a:endParaRPr>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smtClean="0">
                  <a:solidFill>
                    <a:schemeClr val="tx2"/>
                  </a:solidFill>
                  <a:latin typeface="+mj-ea"/>
                  <a:ea typeface="+mj-ea"/>
                  <a:cs typeface="Quattrocento Sans"/>
                  <a:sym typeface="Quattrocento Sans"/>
                </a:rPr>
                <a:t>1/9</a:t>
              </a:r>
              <a:endParaRPr lang="ja-JP" altLang="en-US" sz="3200" b="1" dirty="0">
                <a:solidFill>
                  <a:schemeClr val="tx2"/>
                </a:solidFill>
                <a:latin typeface="+mj-ea"/>
                <a:ea typeface="+mj-ea"/>
                <a:cs typeface="Quattrocento Sans"/>
                <a:sym typeface="Quattrocento Sans"/>
              </a:endParaRPr>
            </a:p>
          </p:txBody>
        </p:sp>
      </p:grpSp>
      <p:sp>
        <p:nvSpPr>
          <p:cNvPr id="13"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grpSp>
        <p:nvGrpSpPr>
          <p:cNvPr id="6" name="グループ化 5"/>
          <p:cNvGrpSpPr/>
          <p:nvPr/>
        </p:nvGrpSpPr>
        <p:grpSpPr>
          <a:xfrm>
            <a:off x="434464" y="1552643"/>
            <a:ext cx="8195354" cy="3251355"/>
            <a:chOff x="434464" y="1340760"/>
            <a:chExt cx="8195354" cy="3251355"/>
          </a:xfrm>
        </p:grpSpPr>
        <p:sp>
          <p:nvSpPr>
            <p:cNvPr id="18" name="コンテンツ プレースホルダー 4"/>
            <p:cNvSpPr txBox="1">
              <a:spLocks/>
            </p:cNvSpPr>
            <p:nvPr/>
          </p:nvSpPr>
          <p:spPr>
            <a:xfrm>
              <a:off x="434464" y="1340760"/>
              <a:ext cx="2016224" cy="324036"/>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3pPr>
              <a:lvl4pPr marL="13716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4pPr>
              <a:lvl5pPr marL="18288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200" dirty="0" smtClean="0">
                  <a:latin typeface="+mn-ea"/>
                </a:rPr>
                <a:t>＜イメージ（表示例）＞</a:t>
              </a:r>
              <a:endParaRPr lang="en-US" altLang="ja-JP" sz="1200" dirty="0" smtClean="0">
                <a:latin typeface="+mn-ea"/>
              </a:endParaRPr>
            </a:p>
          </p:txBody>
        </p:sp>
        <p:pic>
          <p:nvPicPr>
            <p:cNvPr id="2" name="図 1"/>
            <p:cNvPicPr>
              <a:picLocks noChangeAspect="1"/>
            </p:cNvPicPr>
            <p:nvPr/>
          </p:nvPicPr>
          <p:blipFill>
            <a:blip r:embed="rId3"/>
            <a:stretch>
              <a:fillRect/>
            </a:stretch>
          </p:blipFill>
          <p:spPr>
            <a:xfrm>
              <a:off x="448302" y="1626006"/>
              <a:ext cx="8181516" cy="2966109"/>
            </a:xfrm>
            <a:prstGeom prst="rect">
              <a:avLst/>
            </a:prstGeom>
          </p:spPr>
        </p:pic>
      </p:grpSp>
    </p:spTree>
    <p:extLst>
      <p:ext uri="{BB962C8B-B14F-4D97-AF65-F5344CB8AC3E}">
        <p14:creationId xmlns:p14="http://schemas.microsoft.com/office/powerpoint/2010/main" val="13376216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859594"/>
            <a:ext cx="6799499" cy="3041035"/>
          </a:xfrm>
          <a:prstGeom prst="rect">
            <a:avLst/>
          </a:prstGeom>
        </p:spPr>
      </p:pic>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12</a:t>
            </a:fld>
            <a:endParaRPr lang="ja-JP" altLang="en-US" dirty="0"/>
          </a:p>
        </p:txBody>
      </p:sp>
      <p:sp>
        <p:nvSpPr>
          <p:cNvPr id="5" name="コンテンツ プレースホルダー 4"/>
          <p:cNvSpPr>
            <a:spLocks noGrp="1"/>
          </p:cNvSpPr>
          <p:nvPr>
            <p:ph sz="quarter" idx="13"/>
          </p:nvPr>
        </p:nvSpPr>
        <p:spPr>
          <a:xfrm>
            <a:off x="215516" y="699541"/>
            <a:ext cx="8712968" cy="747843"/>
          </a:xfrm>
        </p:spPr>
        <p:txBody>
          <a:bodyPr>
            <a:noAutofit/>
          </a:bodyPr>
          <a:lstStyle/>
          <a:p>
            <a:r>
              <a:rPr lang="ja-JP" altLang="en-US" sz="1200" dirty="0" smtClean="0">
                <a:solidFill>
                  <a:srgbClr val="595959"/>
                </a:solidFill>
                <a:latin typeface="+mn-ea"/>
              </a:rPr>
              <a:t>以下図が、</a:t>
            </a:r>
            <a:r>
              <a:rPr lang="ja-JP" altLang="en-US" sz="1200" dirty="0">
                <a:solidFill>
                  <a:srgbClr val="595959"/>
                </a:solidFill>
                <a:latin typeface="+mn-ea"/>
              </a:rPr>
              <a:t>本サンプル</a:t>
            </a:r>
            <a:r>
              <a:rPr lang="ja-JP" altLang="en-US" sz="1200" dirty="0" smtClean="0">
                <a:solidFill>
                  <a:srgbClr val="595959"/>
                </a:solidFill>
                <a:latin typeface="+mn-ea"/>
              </a:rPr>
              <a:t>資産のポータル画面の表示例です。</a:t>
            </a:r>
            <a:endParaRPr lang="en-US" altLang="ja-JP" sz="1200" dirty="0" smtClean="0">
              <a:solidFill>
                <a:srgbClr val="595959"/>
              </a:solidFill>
              <a:latin typeface="+mn-ea"/>
            </a:endParaRPr>
          </a:p>
          <a:p>
            <a:r>
              <a:rPr lang="ja-JP" altLang="en-US" sz="1200" dirty="0" smtClean="0">
                <a:solidFill>
                  <a:srgbClr val="595959"/>
                </a:solidFill>
                <a:latin typeface="+mn-ea"/>
              </a:rPr>
              <a:t>主に</a:t>
            </a:r>
            <a:r>
              <a:rPr lang="ja-JP" altLang="en-US" sz="1200" b="1" dirty="0" smtClean="0">
                <a:solidFill>
                  <a:srgbClr val="FF0000"/>
                </a:solidFill>
                <a:latin typeface="+mn-ea"/>
              </a:rPr>
              <a:t>赤枠箇所が</a:t>
            </a:r>
            <a:r>
              <a:rPr lang="en-US" altLang="ja-JP" sz="1200" b="1" dirty="0" smtClean="0">
                <a:solidFill>
                  <a:srgbClr val="FF0000"/>
                </a:solidFill>
                <a:latin typeface="+mn-ea"/>
              </a:rPr>
              <a:t>Designer</a:t>
            </a:r>
            <a:r>
              <a:rPr lang="ja-JP" altLang="en-US" sz="1200" b="1" dirty="0" smtClean="0">
                <a:solidFill>
                  <a:srgbClr val="FF0000"/>
                </a:solidFill>
                <a:latin typeface="+mn-ea"/>
              </a:rPr>
              <a:t>の</a:t>
            </a:r>
            <a:r>
              <a:rPr lang="en-US" altLang="ja-JP" sz="1200" b="1" dirty="0" smtClean="0">
                <a:solidFill>
                  <a:srgbClr val="FF0000"/>
                </a:solidFill>
                <a:latin typeface="+mn-ea"/>
              </a:rPr>
              <a:t>JavaScript</a:t>
            </a:r>
            <a:r>
              <a:rPr lang="ja-JP" altLang="en-US" sz="1200" b="1" dirty="0">
                <a:solidFill>
                  <a:srgbClr val="FF0000"/>
                </a:solidFill>
                <a:latin typeface="+mn-ea"/>
              </a:rPr>
              <a:t>で</a:t>
            </a:r>
            <a:r>
              <a:rPr lang="ja-JP" altLang="en-US" sz="1200" b="1" dirty="0" smtClean="0">
                <a:solidFill>
                  <a:srgbClr val="FF0000"/>
                </a:solidFill>
                <a:latin typeface="+mn-ea"/>
              </a:rPr>
              <a:t>実装した機能に該当する箇所</a:t>
            </a:r>
            <a:r>
              <a:rPr lang="ja-JP" altLang="en-US" sz="1200" dirty="0" smtClean="0">
                <a:solidFill>
                  <a:srgbClr val="595959"/>
                </a:solidFill>
                <a:latin typeface="+mn-ea"/>
              </a:rPr>
              <a:t>です。</a:t>
            </a:r>
            <a:endParaRPr lang="en-US" altLang="ja-JP" sz="1200" dirty="0" smtClean="0">
              <a:solidFill>
                <a:srgbClr val="595959"/>
              </a:solidFill>
              <a:latin typeface="+mn-ea"/>
            </a:endParaRPr>
          </a:p>
          <a:p>
            <a:r>
              <a:rPr kumimoji="1" lang="ja-JP" altLang="en-US" sz="1200" dirty="0" smtClean="0">
                <a:solidFill>
                  <a:srgbClr val="595959"/>
                </a:solidFill>
                <a:latin typeface="+mn-ea"/>
              </a:rPr>
              <a:t>次ページ以降に各該当箇所についてそれぞれ記載します。</a:t>
            </a:r>
            <a:endParaRPr kumimoji="1" lang="en-US" altLang="ja-JP" sz="1200" dirty="0" smtClean="0">
              <a:solidFill>
                <a:srgbClr val="595959"/>
              </a:solidFill>
              <a:latin typeface="+mn-ea"/>
            </a:endParaRPr>
          </a:p>
        </p:txBody>
      </p:sp>
      <p:sp>
        <p:nvSpPr>
          <p:cNvPr id="10" name="Google Shape;506;p14"/>
          <p:cNvSpPr txBox="1">
            <a:spLocks/>
          </p:cNvSpPr>
          <p:nvPr/>
        </p:nvSpPr>
        <p:spPr>
          <a:xfrm>
            <a:off x="0" y="8572"/>
            <a:ext cx="9144000" cy="637580"/>
          </a:xfrm>
          <a:prstGeom prst="rect">
            <a:avLst/>
          </a:prstGeom>
          <a:blipFill rotWithShape="1">
            <a:blip r:embed="rId3">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2</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sp>
        <p:nvSpPr>
          <p:cNvPr id="19"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4127320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13</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3</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862229"/>
            <a:ext cx="6805589" cy="3038400"/>
          </a:xfrm>
          <a:prstGeom prst="rect">
            <a:avLst/>
          </a:prstGeom>
        </p:spPr>
      </p:pic>
      <p:sp>
        <p:nvSpPr>
          <p:cNvPr id="17" name="対角する 2 つの角を切り取った四角形 16"/>
          <p:cNvSpPr/>
          <p:nvPr/>
        </p:nvSpPr>
        <p:spPr>
          <a:xfrm>
            <a:off x="107504" y="991317"/>
            <a:ext cx="8947140" cy="534383"/>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リンク設定済みバナータイトル</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712968" cy="534382"/>
          </a:xfrm>
        </p:spPr>
        <p:txBody>
          <a:bodyPr>
            <a:normAutofit/>
          </a:bodyPr>
          <a:lstStyle/>
          <a:p>
            <a:r>
              <a:rPr lang="ja-JP" altLang="en-US" sz="1100" dirty="0">
                <a:latin typeface="+mn-ea"/>
              </a:rPr>
              <a:t>ポータルのバナータイトルにリンクを設定し、任意の</a:t>
            </a:r>
            <a:r>
              <a:rPr lang="en-US" altLang="ja-JP" sz="1100" dirty="0">
                <a:latin typeface="+mn-ea"/>
              </a:rPr>
              <a:t>URL(</a:t>
            </a:r>
            <a:r>
              <a:rPr lang="ja-JP" altLang="en-US" sz="1100" dirty="0">
                <a:latin typeface="+mn-ea"/>
              </a:rPr>
              <a:t>ポータルに関する説明ページ等</a:t>
            </a:r>
            <a:r>
              <a:rPr lang="en-US" altLang="ja-JP" sz="1100" dirty="0">
                <a:latin typeface="+mn-ea"/>
              </a:rPr>
              <a:t>)</a:t>
            </a:r>
            <a:r>
              <a:rPr lang="ja-JP" altLang="en-US" sz="1100" dirty="0">
                <a:latin typeface="+mn-ea"/>
              </a:rPr>
              <a:t>に遷移できるよう</a:t>
            </a:r>
            <a:r>
              <a:rPr lang="ja-JP" altLang="en-US" sz="1100" dirty="0" smtClean="0">
                <a:latin typeface="+mn-ea"/>
              </a:rPr>
              <a:t>に</a:t>
            </a:r>
            <a:r>
              <a:rPr lang="ja-JP" altLang="en-US" sz="1100" dirty="0">
                <a:latin typeface="+mn-ea"/>
              </a:rPr>
              <a:t>しています</a:t>
            </a:r>
            <a:r>
              <a:rPr lang="ja-JP" altLang="en-US" sz="1100" dirty="0" smtClean="0">
                <a:latin typeface="+mn-ea"/>
              </a:rPr>
              <a:t>。</a:t>
            </a:r>
            <a:endParaRPr lang="en-US" altLang="ja-JP" sz="1100" dirty="0" smtClean="0">
              <a:latin typeface="+mn-ea"/>
            </a:endParaRPr>
          </a:p>
          <a:p>
            <a:r>
              <a:rPr lang="ja-JP" altLang="en-US" sz="1100" dirty="0" smtClean="0">
                <a:latin typeface="+mn-ea"/>
              </a:rPr>
              <a:t>本サンプル資産で</a:t>
            </a:r>
            <a:r>
              <a:rPr lang="ja-JP" altLang="en-US" sz="1100" dirty="0">
                <a:latin typeface="+mn-ea"/>
              </a:rPr>
              <a:t>は「</a:t>
            </a:r>
            <a:r>
              <a:rPr lang="en-US" altLang="ja-JP" sz="1100" dirty="0" err="1">
                <a:latin typeface="+mn-ea"/>
              </a:rPr>
              <a:t>WebFOCUS</a:t>
            </a:r>
            <a:r>
              <a:rPr lang="ja-JP" altLang="en-US" sz="1100" dirty="0">
                <a:latin typeface="+mn-ea"/>
              </a:rPr>
              <a:t>の紹介サイト」に遷移する</a:t>
            </a:r>
            <a:r>
              <a:rPr lang="ja-JP" altLang="en-US" sz="1100" dirty="0" smtClean="0">
                <a:latin typeface="+mn-ea"/>
              </a:rPr>
              <a:t>ように指定済みです。</a:t>
            </a:r>
            <a:endParaRPr lang="en-US" altLang="ja-JP" sz="1100" dirty="0" smtClean="0">
              <a:latin typeface="+mn-ea"/>
            </a:endParaRPr>
          </a:p>
          <a:p>
            <a:endParaRPr kumimoji="1" lang="en-US" altLang="ja-JP" sz="1100" dirty="0" smtClean="0">
              <a:latin typeface="+mn-ea"/>
            </a:endParaRPr>
          </a:p>
        </p:txBody>
      </p:sp>
      <p:sp>
        <p:nvSpPr>
          <p:cNvPr id="21"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2565094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14</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4</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862229"/>
            <a:ext cx="6805588" cy="3038400"/>
          </a:xfrm>
          <a:prstGeom prst="rect">
            <a:avLst/>
          </a:prstGeom>
        </p:spPr>
      </p:pic>
      <p:sp>
        <p:nvSpPr>
          <p:cNvPr id="17" name="対角する 2 つの角を切り取った四角形 16"/>
          <p:cNvSpPr/>
          <p:nvPr/>
        </p:nvSpPr>
        <p:spPr>
          <a:xfrm>
            <a:off x="107504" y="991317"/>
            <a:ext cx="8947140" cy="534383"/>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lang="ja-JP" altLang="en-US" sz="1400" b="1" dirty="0" smtClean="0">
                <a:solidFill>
                  <a:schemeClr val="bg1"/>
                </a:solidFill>
                <a:latin typeface="+mj-ea"/>
                <a:ea typeface="+mj-ea"/>
                <a:cs typeface="Arial"/>
                <a:sym typeface="Arial"/>
              </a:rPr>
              <a:t>「コンテンツを追加」ボタン</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712968" cy="534382"/>
          </a:xfrm>
        </p:spPr>
        <p:txBody>
          <a:bodyPr>
            <a:normAutofit/>
          </a:bodyPr>
          <a:lstStyle/>
          <a:p>
            <a:r>
              <a:rPr lang="ja-JP" altLang="en-US" sz="1100" dirty="0" smtClean="0">
                <a:latin typeface="+mn-ea"/>
              </a:rPr>
              <a:t>動的に作成されるカスタムボタンです。</a:t>
            </a:r>
            <a:endParaRPr lang="en-US" altLang="ja-JP" sz="1100" dirty="0" smtClean="0">
              <a:latin typeface="+mn-ea"/>
            </a:endParaRPr>
          </a:p>
          <a:p>
            <a:r>
              <a:rPr kumimoji="1" lang="ja-JP" altLang="en-US" sz="1100" dirty="0">
                <a:latin typeface="+mn-ea"/>
              </a:rPr>
              <a:t>押下すること</a:t>
            </a:r>
            <a:r>
              <a:rPr kumimoji="1" lang="ja-JP" altLang="en-US" sz="1100" dirty="0" smtClean="0">
                <a:latin typeface="+mn-ea"/>
              </a:rPr>
              <a:t>で、ページ上に「タブコンテナ」を新規追加して配置します。</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841346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15</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5</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862229"/>
            <a:ext cx="6805588" cy="3038399"/>
          </a:xfrm>
          <a:prstGeom prst="rect">
            <a:avLst/>
          </a:prstGeom>
        </p:spPr>
      </p:pic>
      <p:sp>
        <p:nvSpPr>
          <p:cNvPr id="17" name="対角する 2 つの角を切り取った四角形 16"/>
          <p:cNvSpPr/>
          <p:nvPr/>
        </p:nvSpPr>
        <p:spPr>
          <a:xfrm>
            <a:off x="107504" y="991317"/>
            <a:ext cx="8947140" cy="1004369"/>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タブコンテナ</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842728" cy="932360"/>
          </a:xfrm>
        </p:spPr>
        <p:txBody>
          <a:bodyPr>
            <a:noAutofit/>
          </a:bodyPr>
          <a:lstStyle/>
          <a:p>
            <a:r>
              <a:rPr kumimoji="1" lang="ja-JP" altLang="en-US" sz="1100" dirty="0" smtClean="0">
                <a:latin typeface="+mn-ea"/>
              </a:rPr>
              <a:t>「コンテンツを追加ボタン」を押下することで動的に生成されるコンテナです。</a:t>
            </a:r>
            <a:endParaRPr kumimoji="1" lang="en-US" altLang="ja-JP" sz="1100" dirty="0" smtClean="0">
              <a:latin typeface="+mn-ea"/>
            </a:endParaRPr>
          </a:p>
          <a:p>
            <a:r>
              <a:rPr kumimoji="1" lang="ja-JP" altLang="en-US" sz="1100" dirty="0" smtClean="0">
                <a:latin typeface="+mn-ea"/>
              </a:rPr>
              <a:t>「コンテナのロック」を解除した状態で生成される為、コンテナ内中央の</a:t>
            </a:r>
            <a:r>
              <a:rPr kumimoji="1" lang="en-US" altLang="ja-JP" sz="1100" dirty="0" smtClean="0">
                <a:latin typeface="+mn-ea"/>
              </a:rPr>
              <a:t>[+]</a:t>
            </a:r>
            <a:r>
              <a:rPr kumimoji="1" lang="ja-JP" altLang="en-US" sz="1100" dirty="0" smtClean="0">
                <a:latin typeface="+mn-ea"/>
              </a:rPr>
              <a:t>を押下することで自由にコンテンツの読み込みが可能です。</a:t>
            </a:r>
            <a:endParaRPr kumimoji="1" lang="en-US" altLang="ja-JP" sz="1100" dirty="0" smtClean="0">
              <a:latin typeface="+mn-ea"/>
            </a:endParaRPr>
          </a:p>
          <a:p>
            <a:r>
              <a:rPr lang="ja-JP" altLang="en-US" sz="1100" dirty="0" smtClean="0">
                <a:latin typeface="+mn-ea"/>
              </a:rPr>
              <a:t>なお、</a:t>
            </a:r>
            <a:r>
              <a:rPr lang="ja-JP" altLang="en-US" sz="1100" dirty="0">
                <a:latin typeface="+mn-ea"/>
              </a:rPr>
              <a:t>制御</a:t>
            </a:r>
            <a:r>
              <a:rPr lang="ja-JP" altLang="en-US" sz="1100" dirty="0" smtClean="0">
                <a:latin typeface="+mn-ea"/>
              </a:rPr>
              <a:t>処理の実装により</a:t>
            </a:r>
            <a:r>
              <a:rPr lang="ja-JP" altLang="en-US" sz="1100" b="1" dirty="0" smtClean="0">
                <a:solidFill>
                  <a:srgbClr val="FF0000"/>
                </a:solidFill>
                <a:latin typeface="+mn-ea"/>
              </a:rPr>
              <a:t>生成可能な数は</a:t>
            </a:r>
            <a:r>
              <a:rPr lang="en-US" altLang="ja-JP" sz="1100" b="1" dirty="0" smtClean="0">
                <a:solidFill>
                  <a:srgbClr val="FF0000"/>
                </a:solidFill>
                <a:latin typeface="+mn-ea"/>
              </a:rPr>
              <a:t>20</a:t>
            </a:r>
            <a:r>
              <a:rPr lang="ja-JP" altLang="en-US" sz="1100" b="1" dirty="0" smtClean="0">
                <a:solidFill>
                  <a:srgbClr val="FF0000"/>
                </a:solidFill>
                <a:latin typeface="+mn-ea"/>
              </a:rPr>
              <a:t>個まで</a:t>
            </a:r>
            <a:r>
              <a:rPr lang="ja-JP" altLang="en-US" sz="1100" dirty="0" smtClean="0">
                <a:latin typeface="+mn-ea"/>
              </a:rPr>
              <a:t>となっています。</a:t>
            </a:r>
            <a:endParaRPr lang="en-US" altLang="ja-JP" sz="1100" dirty="0" smtClean="0">
              <a:latin typeface="+mn-ea"/>
            </a:endParaRPr>
          </a:p>
          <a:p>
            <a:r>
              <a:rPr kumimoji="1" lang="ja-JP" altLang="en-US" sz="1100" dirty="0" smtClean="0">
                <a:latin typeface="+mn-ea"/>
              </a:rPr>
              <a:t>（該当箇所の処理記述の書き換えにより、上限数は自由に変更が可能です。）</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3797675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16</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6</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863424"/>
            <a:ext cx="6805588" cy="3036009"/>
          </a:xfrm>
          <a:prstGeom prst="rect">
            <a:avLst/>
          </a:prstGeom>
        </p:spPr>
      </p:pic>
      <p:sp>
        <p:nvSpPr>
          <p:cNvPr id="17" name="対角する 2 つの角を切り取った四角形 16"/>
          <p:cNvSpPr/>
          <p:nvPr/>
        </p:nvSpPr>
        <p:spPr>
          <a:xfrm>
            <a:off x="107504" y="991317"/>
            <a:ext cx="8947140" cy="1004369"/>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「削除」ボタン</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842728" cy="932360"/>
          </a:xfrm>
        </p:spPr>
        <p:txBody>
          <a:bodyPr>
            <a:noAutofit/>
          </a:bodyPr>
          <a:lstStyle/>
          <a:p>
            <a:r>
              <a:rPr kumimoji="1" lang="ja-JP" altLang="en-US" sz="1100" dirty="0" smtClean="0">
                <a:latin typeface="+mn-ea"/>
              </a:rPr>
              <a:t>動的に生成されるコンテナ上に</a:t>
            </a:r>
            <a:r>
              <a:rPr lang="ja-JP" altLang="en-US" sz="1100" dirty="0" smtClean="0">
                <a:latin typeface="+mn-ea"/>
              </a:rPr>
              <a:t>て、更に動的に</a:t>
            </a:r>
            <a:r>
              <a:rPr kumimoji="1" lang="ja-JP" altLang="en-US" sz="1100" dirty="0" smtClean="0">
                <a:latin typeface="+mn-ea"/>
              </a:rPr>
              <a:t>生成されるカスタムボタンです。</a:t>
            </a:r>
            <a:endParaRPr kumimoji="1" lang="en-US" altLang="ja-JP" sz="1100" dirty="0" smtClean="0">
              <a:latin typeface="+mn-ea"/>
            </a:endParaRPr>
          </a:p>
          <a:p>
            <a:r>
              <a:rPr kumimoji="1" lang="ja-JP" altLang="en-US" sz="1100" dirty="0" smtClean="0">
                <a:latin typeface="+mn-ea"/>
              </a:rPr>
              <a:t>押下することで、対象のコンテナを削除することが可能です。</a:t>
            </a:r>
            <a:endParaRPr kumimoji="1" lang="en-US" altLang="ja-JP" sz="1100" dirty="0" smtClean="0">
              <a:latin typeface="+mn-ea"/>
            </a:endParaRPr>
          </a:p>
          <a:p>
            <a:r>
              <a:rPr lang="ja-JP" altLang="en-US" sz="1100" dirty="0" smtClean="0">
                <a:latin typeface="+mn-ea"/>
              </a:rPr>
              <a:t>なお、</a:t>
            </a:r>
            <a:r>
              <a:rPr lang="ja-JP" altLang="en-US" sz="1100" dirty="0">
                <a:latin typeface="+mn-ea"/>
              </a:rPr>
              <a:t>制御</a:t>
            </a:r>
            <a:r>
              <a:rPr lang="ja-JP" altLang="en-US" sz="1100" dirty="0" smtClean="0">
                <a:latin typeface="+mn-ea"/>
              </a:rPr>
              <a:t>処理の実装により</a:t>
            </a:r>
            <a:r>
              <a:rPr lang="ja-JP" altLang="en-US" sz="1100" b="1" dirty="0" smtClean="0">
                <a:solidFill>
                  <a:srgbClr val="FF0000"/>
                </a:solidFill>
                <a:latin typeface="+mn-ea"/>
              </a:rPr>
              <a:t>最大化した状態では削除不可</a:t>
            </a:r>
            <a:r>
              <a:rPr lang="ja-JP" altLang="en-US" sz="1100" dirty="0" smtClean="0">
                <a:latin typeface="+mn-ea"/>
              </a:rPr>
              <a:t>となっています。</a:t>
            </a:r>
            <a:endParaRPr lang="en-US" altLang="ja-JP" sz="1100" dirty="0" smtClean="0">
              <a:latin typeface="+mn-ea"/>
            </a:endParaRPr>
          </a:p>
          <a:p>
            <a:r>
              <a:rPr kumimoji="1" lang="ja-JP" altLang="en-US" sz="1100" dirty="0" smtClean="0">
                <a:latin typeface="+mn-ea"/>
              </a:rPr>
              <a:t>（該当箇所の処理記述の書き換えにより、制御処理は自由に変更が可能です。）</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11623558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17</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7</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796" y="1863424"/>
            <a:ext cx="6763228" cy="3036009"/>
          </a:xfrm>
          <a:prstGeom prst="rect">
            <a:avLst/>
          </a:prstGeom>
        </p:spPr>
      </p:pic>
      <p:sp>
        <p:nvSpPr>
          <p:cNvPr id="17" name="対角する 2 つの角を切り取った四角形 16"/>
          <p:cNvSpPr/>
          <p:nvPr/>
        </p:nvSpPr>
        <p:spPr>
          <a:xfrm>
            <a:off x="107504" y="991317"/>
            <a:ext cx="8947140" cy="572321"/>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「コンテンツを全て削除」ボタン</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842728" cy="572320"/>
          </a:xfrm>
        </p:spPr>
        <p:txBody>
          <a:bodyPr>
            <a:noAutofit/>
          </a:bodyPr>
          <a:lstStyle/>
          <a:p>
            <a:r>
              <a:rPr lang="ja-JP" altLang="en-US" sz="1100" dirty="0" smtClean="0">
                <a:latin typeface="+mn-ea"/>
              </a:rPr>
              <a:t>動的に</a:t>
            </a:r>
            <a:r>
              <a:rPr kumimoji="1" lang="ja-JP" altLang="en-US" sz="1100" dirty="0" smtClean="0">
                <a:latin typeface="+mn-ea"/>
              </a:rPr>
              <a:t>生成されるカスタムボタンです。</a:t>
            </a:r>
            <a:endParaRPr kumimoji="1" lang="en-US" altLang="ja-JP" sz="1100" dirty="0" smtClean="0">
              <a:latin typeface="+mn-ea"/>
            </a:endParaRPr>
          </a:p>
          <a:p>
            <a:r>
              <a:rPr kumimoji="1" lang="ja-JP" altLang="en-US" sz="1100" dirty="0" smtClean="0">
                <a:latin typeface="+mn-ea"/>
              </a:rPr>
              <a:t>押下することで、ページ内のコンテナを全て削除することが可能です。</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31092184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18</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8</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796" y="1872872"/>
            <a:ext cx="6763228" cy="3017112"/>
          </a:xfrm>
          <a:prstGeom prst="rect">
            <a:avLst/>
          </a:prstGeom>
        </p:spPr>
      </p:pic>
      <p:sp>
        <p:nvSpPr>
          <p:cNvPr id="17" name="対角する 2 つの角を切り取った四角形 16"/>
          <p:cNvSpPr/>
          <p:nvPr/>
        </p:nvSpPr>
        <p:spPr>
          <a:xfrm>
            <a:off x="107504" y="991317"/>
            <a:ext cx="8947140" cy="572321"/>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「リクエストを停止」ボタン</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842728" cy="572320"/>
          </a:xfrm>
        </p:spPr>
        <p:txBody>
          <a:bodyPr>
            <a:noAutofit/>
          </a:bodyPr>
          <a:lstStyle/>
          <a:p>
            <a:r>
              <a:rPr lang="ja-JP" altLang="en-US" sz="1100" dirty="0" smtClean="0">
                <a:latin typeface="+mn-ea"/>
              </a:rPr>
              <a:t>動的に</a:t>
            </a:r>
            <a:r>
              <a:rPr kumimoji="1" lang="ja-JP" altLang="en-US" sz="1100" dirty="0" smtClean="0">
                <a:latin typeface="+mn-ea"/>
              </a:rPr>
              <a:t>生成されるカスタムボタンです。</a:t>
            </a:r>
            <a:endParaRPr kumimoji="1" lang="en-US" altLang="ja-JP" sz="1100" dirty="0" smtClean="0">
              <a:latin typeface="+mn-ea"/>
            </a:endParaRPr>
          </a:p>
          <a:p>
            <a:r>
              <a:rPr kumimoji="1" lang="ja-JP" altLang="en-US" sz="1100" dirty="0" smtClean="0">
                <a:latin typeface="+mn-ea"/>
              </a:rPr>
              <a:t>押下することで、ページ内のコンテナ内のコンテンツで実行中のリクエストを全て停止することが可能です。</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1615068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19</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mj-ea"/>
              </a:rPr>
              <a:t>画面の説明</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9</a:t>
              </a:r>
              <a:r>
                <a:rPr lang="en-US" altLang="ja-JP" sz="3200" b="1" dirty="0" smtClean="0">
                  <a:solidFill>
                    <a:schemeClr val="tx2"/>
                  </a:solidFill>
                  <a:latin typeface="+mj-ea"/>
                  <a:ea typeface="+mj-ea"/>
                  <a:cs typeface="Quattrocento Sans"/>
                  <a:sym typeface="Quattrocento Sans"/>
                </a:rPr>
                <a:t>/9</a:t>
              </a:r>
              <a:endParaRPr lang="ja-JP" altLang="en-US" sz="3200" b="1" dirty="0">
                <a:solidFill>
                  <a:schemeClr val="tx2"/>
                </a:solidFill>
                <a:latin typeface="+mj-ea"/>
                <a:ea typeface="+mj-ea"/>
                <a:cs typeface="Quattrocento Sans"/>
                <a:sym typeface="Quattrocento Sans"/>
              </a:endParaRPr>
            </a:p>
          </p:txBody>
        </p:sp>
      </p:gr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797" y="1872872"/>
            <a:ext cx="6763226" cy="3017112"/>
          </a:xfrm>
          <a:prstGeom prst="rect">
            <a:avLst/>
          </a:prstGeom>
        </p:spPr>
      </p:pic>
      <p:sp>
        <p:nvSpPr>
          <p:cNvPr id="17" name="対角する 2 つの角を切り取った四角形 16"/>
          <p:cNvSpPr/>
          <p:nvPr/>
        </p:nvSpPr>
        <p:spPr>
          <a:xfrm>
            <a:off x="107504" y="991317"/>
            <a:ext cx="8947140" cy="788345"/>
          </a:xfrm>
          <a:prstGeom prst="snip2DiagRect">
            <a:avLst/>
          </a:prstGeom>
          <a:solidFill>
            <a:srgbClr val="F2F2F2"/>
          </a:solid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a:solidFill>
                <a:schemeClr val="dk1"/>
              </a:solidFill>
              <a:latin typeface="Arial"/>
              <a:ea typeface="Arial"/>
              <a:cs typeface="Arial"/>
              <a:sym typeface="Arial"/>
            </a:endParaRPr>
          </a:p>
        </p:txBody>
      </p:sp>
      <p:sp>
        <p:nvSpPr>
          <p:cNvPr id="19" name="1 つの角を切り取った四角形 1"/>
          <p:cNvSpPr/>
          <p:nvPr/>
        </p:nvSpPr>
        <p:spPr>
          <a:xfrm>
            <a:off x="107503" y="699542"/>
            <a:ext cx="4207003" cy="291775"/>
          </a:xfrm>
          <a:custGeom>
            <a:avLst/>
            <a:gdLst>
              <a:gd name="connsiteX0" fmla="*/ 0 w 2195736"/>
              <a:gd name="connsiteY0" fmla="*/ 0 h 360040"/>
              <a:gd name="connsiteX1" fmla="*/ 2015716 w 2195736"/>
              <a:gd name="connsiteY1" fmla="*/ 0 h 360040"/>
              <a:gd name="connsiteX2" fmla="*/ 2195736 w 2195736"/>
              <a:gd name="connsiteY2" fmla="*/ 180020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2015716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10274 h 370314"/>
              <a:gd name="connsiteX1" fmla="*/ 1753725 w 2195736"/>
              <a:gd name="connsiteY1" fmla="*/ 0 h 370314"/>
              <a:gd name="connsiteX2" fmla="*/ 2123816 w 2195736"/>
              <a:gd name="connsiteY2" fmla="*/ 267351 h 370314"/>
              <a:gd name="connsiteX3" fmla="*/ 2195736 w 2195736"/>
              <a:gd name="connsiteY3" fmla="*/ 370314 h 370314"/>
              <a:gd name="connsiteX4" fmla="*/ 0 w 2195736"/>
              <a:gd name="connsiteY4" fmla="*/ 370314 h 370314"/>
              <a:gd name="connsiteX5" fmla="*/ 0 w 2195736"/>
              <a:gd name="connsiteY5" fmla="*/ 10274 h 370314"/>
              <a:gd name="connsiteX0" fmla="*/ 0 w 2195736"/>
              <a:gd name="connsiteY0" fmla="*/ 0 h 360040"/>
              <a:gd name="connsiteX1" fmla="*/ 1743451 w 2195736"/>
              <a:gd name="connsiteY1" fmla="*/ 0 h 360040"/>
              <a:gd name="connsiteX2" fmla="*/ 2123816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 name="connsiteX0" fmla="*/ 0 w 2195736"/>
              <a:gd name="connsiteY0" fmla="*/ 0 h 360040"/>
              <a:gd name="connsiteX1" fmla="*/ 1743451 w 2195736"/>
              <a:gd name="connsiteY1" fmla="*/ 0 h 360040"/>
              <a:gd name="connsiteX2" fmla="*/ 2072445 w 2195736"/>
              <a:gd name="connsiteY2" fmla="*/ 257077 h 360040"/>
              <a:gd name="connsiteX3" fmla="*/ 2195736 w 2195736"/>
              <a:gd name="connsiteY3" fmla="*/ 360040 h 360040"/>
              <a:gd name="connsiteX4" fmla="*/ 0 w 2195736"/>
              <a:gd name="connsiteY4" fmla="*/ 360040 h 360040"/>
              <a:gd name="connsiteX5" fmla="*/ 0 w 2195736"/>
              <a:gd name="connsiteY5" fmla="*/ 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736" h="360040">
                <a:moveTo>
                  <a:pt x="0" y="0"/>
                </a:moveTo>
                <a:lnTo>
                  <a:pt x="1743451" y="0"/>
                </a:lnTo>
                <a:lnTo>
                  <a:pt x="2072445" y="257077"/>
                </a:lnTo>
                <a:lnTo>
                  <a:pt x="2195736" y="360040"/>
                </a:lnTo>
                <a:lnTo>
                  <a:pt x="0" y="360040"/>
                </a:lnTo>
                <a:lnTo>
                  <a:pt x="0" y="0"/>
                </a:lnTo>
                <a:close/>
              </a:path>
            </a:pathLst>
          </a:custGeom>
          <a:blipFill>
            <a:blip r:embed="rId2"/>
            <a:stretch>
              <a:fillRect/>
            </a:stretch>
          </a:blipFill>
          <a:ln w="25400" cap="flat" cmpd="sng">
            <a:solidFill>
              <a:srgbClr val="002060"/>
            </a:solid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r>
              <a:rPr kumimoji="1" lang="ja-JP" altLang="en-US" sz="1400" b="1" i="0" u="none" strike="noStrike" cap="none" dirty="0" smtClean="0">
                <a:solidFill>
                  <a:schemeClr val="bg1"/>
                </a:solidFill>
                <a:latin typeface="+mj-ea"/>
                <a:ea typeface="+mj-ea"/>
                <a:cs typeface="Arial"/>
                <a:sym typeface="Arial"/>
              </a:rPr>
              <a:t>「リフレッシュ」ボタン</a:t>
            </a:r>
            <a:endParaRPr kumimoji="1" lang="ja-JP" altLang="en-US" sz="1400" b="1" i="0" u="none" strike="noStrike" cap="none" dirty="0">
              <a:solidFill>
                <a:schemeClr val="bg1"/>
              </a:solidFill>
              <a:latin typeface="+mj-ea"/>
              <a:ea typeface="+mj-ea"/>
              <a:cs typeface="Arial"/>
              <a:sym typeface="Arial"/>
            </a:endParaRPr>
          </a:p>
        </p:txBody>
      </p:sp>
      <p:sp>
        <p:nvSpPr>
          <p:cNvPr id="20" name="コンテンツ プレースホルダー 4"/>
          <p:cNvSpPr>
            <a:spLocks noGrp="1"/>
          </p:cNvSpPr>
          <p:nvPr>
            <p:ph sz="quarter" idx="13"/>
          </p:nvPr>
        </p:nvSpPr>
        <p:spPr>
          <a:xfrm>
            <a:off x="121760" y="991318"/>
            <a:ext cx="8842728" cy="932360"/>
          </a:xfrm>
        </p:spPr>
        <p:txBody>
          <a:bodyPr>
            <a:noAutofit/>
          </a:bodyPr>
          <a:lstStyle/>
          <a:p>
            <a:r>
              <a:rPr kumimoji="1" lang="ja-JP" altLang="en-US" sz="1100" dirty="0" smtClean="0">
                <a:latin typeface="+mn-ea"/>
              </a:rPr>
              <a:t>デフォルトで実装されているボタンです。</a:t>
            </a:r>
            <a:endParaRPr kumimoji="1" lang="en-US" altLang="ja-JP" sz="1100" dirty="0" smtClean="0">
              <a:latin typeface="+mn-ea"/>
            </a:endParaRPr>
          </a:p>
          <a:p>
            <a:r>
              <a:rPr kumimoji="1" lang="ja-JP" altLang="en-US" sz="1100" dirty="0" smtClean="0">
                <a:latin typeface="+mn-ea"/>
              </a:rPr>
              <a:t>大量リクエスト抑制を目的とした制御処理の実装により、</a:t>
            </a:r>
            <a:r>
              <a:rPr kumimoji="1" lang="ja-JP" altLang="en-US" sz="1100" b="1" dirty="0" smtClean="0">
                <a:solidFill>
                  <a:srgbClr val="FF0000"/>
                </a:solidFill>
                <a:latin typeface="+mn-ea"/>
              </a:rPr>
              <a:t>一度押下後は</a:t>
            </a:r>
            <a:r>
              <a:rPr kumimoji="1" lang="en-US" altLang="ja-JP" sz="1100" b="1" dirty="0" smtClean="0">
                <a:solidFill>
                  <a:srgbClr val="FF0000"/>
                </a:solidFill>
                <a:latin typeface="+mn-ea"/>
              </a:rPr>
              <a:t>5</a:t>
            </a:r>
            <a:r>
              <a:rPr kumimoji="1" lang="ja-JP" altLang="en-US" sz="1100" b="1" dirty="0" smtClean="0">
                <a:solidFill>
                  <a:srgbClr val="FF0000"/>
                </a:solidFill>
                <a:latin typeface="+mn-ea"/>
              </a:rPr>
              <a:t>秒間非活性状態</a:t>
            </a:r>
            <a:r>
              <a:rPr kumimoji="1" lang="ja-JP" altLang="en-US" sz="1100" dirty="0" smtClean="0">
                <a:latin typeface="+mn-ea"/>
              </a:rPr>
              <a:t>となります。</a:t>
            </a:r>
            <a:endParaRPr kumimoji="1" lang="en-US" altLang="ja-JP" sz="1100" dirty="0" smtClean="0">
              <a:latin typeface="+mn-ea"/>
            </a:endParaRPr>
          </a:p>
          <a:p>
            <a:r>
              <a:rPr lang="ja-JP" altLang="en-US" sz="1100" dirty="0">
                <a:latin typeface="+mn-ea"/>
              </a:rPr>
              <a:t>（該当箇所の処理記述の書き換えにより、制御処理は自由に変更が可能です</a:t>
            </a:r>
            <a:r>
              <a:rPr lang="ja-JP" altLang="en-US" sz="1100" dirty="0" smtClean="0">
                <a:latin typeface="+mn-ea"/>
              </a:rPr>
              <a:t>。</a:t>
            </a:r>
            <a:endParaRPr kumimoji="1" lang="en-US" altLang="ja-JP" sz="1100" dirty="0" smtClean="0">
              <a:latin typeface="+mn-ea"/>
            </a:endParaRPr>
          </a:p>
        </p:txBody>
      </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3534244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ッター プレースホルダー 2"/>
          <p:cNvSpPr txBox="1">
            <a:spLocks/>
          </p:cNvSpPr>
          <p:nvPr/>
        </p:nvSpPr>
        <p:spPr>
          <a:xfrm>
            <a:off x="0" y="4818186"/>
            <a:ext cx="2448272"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000" dirty="0" smtClean="0">
                <a:solidFill>
                  <a:srgbClr val="595959"/>
                </a:solidFill>
              </a:rPr>
              <a:t>© K.K. </a:t>
            </a:r>
            <a:r>
              <a:rPr lang="en-US" altLang="ja-JP" sz="1000" dirty="0" err="1" smtClean="0">
                <a:solidFill>
                  <a:srgbClr val="595959"/>
                </a:solidFill>
              </a:rPr>
              <a:t>Ashisuto</a:t>
            </a:r>
            <a:endParaRPr lang="ja-JP" altLang="en-US" sz="1000" dirty="0">
              <a:solidFill>
                <a:srgbClr val="595959"/>
              </a:solidFill>
            </a:endParaRPr>
          </a:p>
        </p:txBody>
      </p:sp>
      <p:sp>
        <p:nvSpPr>
          <p:cNvPr id="13" name="スライド番号プレースホルダー 3"/>
          <p:cNvSpPr txBox="1">
            <a:spLocks/>
          </p:cNvSpPr>
          <p:nvPr/>
        </p:nvSpPr>
        <p:spPr>
          <a:xfrm>
            <a:off x="8594576" y="4818186"/>
            <a:ext cx="549424"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B22246B-72CC-4AB3-AEF9-7F9B00475CC6}" type="slidenum">
              <a:rPr lang="ja-JP" altLang="en-US" sz="1000" b="1" smtClean="0">
                <a:solidFill>
                  <a:srgbClr val="595959"/>
                </a:solidFill>
              </a:rPr>
              <a:pPr algn="r"/>
              <a:t>2</a:t>
            </a:fld>
            <a:endParaRPr lang="ja-JP" altLang="en-US" sz="1000" b="1" dirty="0">
              <a:solidFill>
                <a:srgbClr val="595959"/>
              </a:solidFill>
            </a:endParaRPr>
          </a:p>
        </p:txBody>
      </p:sp>
      <p:sp>
        <p:nvSpPr>
          <p:cNvPr id="16"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はじめに</a:t>
            </a:r>
            <a:endParaRPr lang="ja-JP" altLang="en-US" dirty="0">
              <a:solidFill>
                <a:schemeClr val="bg1"/>
              </a:solidFill>
              <a:latin typeface="Arial"/>
              <a:ea typeface="Arial"/>
              <a:cs typeface="Arial"/>
              <a:sym typeface="Arial"/>
            </a:endParaRPr>
          </a:p>
        </p:txBody>
      </p:sp>
      <p:graphicFrame>
        <p:nvGraphicFramePr>
          <p:cNvPr id="15" name="Google Shape;141;p27"/>
          <p:cNvGraphicFramePr/>
          <p:nvPr>
            <p:extLst>
              <p:ext uri="{D42A27DB-BD31-4B8C-83A1-F6EECF244321}">
                <p14:modId xmlns:p14="http://schemas.microsoft.com/office/powerpoint/2010/main" val="1753250919"/>
              </p:ext>
            </p:extLst>
          </p:nvPr>
        </p:nvGraphicFramePr>
        <p:xfrm>
          <a:off x="179512" y="843556"/>
          <a:ext cx="8784975" cy="3009502"/>
        </p:xfrm>
        <a:graphic>
          <a:graphicData uri="http://schemas.openxmlformats.org/drawingml/2006/table">
            <a:tbl>
              <a:tblPr>
                <a:noFill/>
              </a:tblPr>
              <a:tblGrid>
                <a:gridCol w="1340618">
                  <a:extLst>
                    <a:ext uri="{9D8B030D-6E8A-4147-A177-3AD203B41FA5}">
                      <a16:colId xmlns:a16="http://schemas.microsoft.com/office/drawing/2014/main" val="20000"/>
                    </a:ext>
                  </a:extLst>
                </a:gridCol>
                <a:gridCol w="7444357">
                  <a:extLst>
                    <a:ext uri="{9D8B030D-6E8A-4147-A177-3AD203B41FA5}">
                      <a16:colId xmlns:a16="http://schemas.microsoft.com/office/drawing/2014/main" val="20001"/>
                    </a:ext>
                  </a:extLst>
                </a:gridCol>
              </a:tblGrid>
              <a:tr h="658778">
                <a:tc>
                  <a:txBody>
                    <a:bodyPr/>
                    <a:lstStyle/>
                    <a:p>
                      <a:pPr marL="0" lvl="0" indent="0" algn="l" rtl="0">
                        <a:spcBef>
                          <a:spcPts val="0"/>
                        </a:spcBef>
                        <a:spcAft>
                          <a:spcPts val="0"/>
                        </a:spcAft>
                        <a:buNone/>
                      </a:pPr>
                      <a:r>
                        <a:rPr lang="ja-JP" sz="1200" b="1" dirty="0">
                          <a:solidFill>
                            <a:schemeClr val="lt1"/>
                          </a:solidFill>
                          <a:latin typeface="メイリオ" panose="020B0604030504040204" pitchFamily="50" charset="-128"/>
                          <a:ea typeface="メイリオ" panose="020B0604030504040204" pitchFamily="50" charset="-128"/>
                          <a:cs typeface="Kosugi Maru"/>
                          <a:sym typeface="Kosugi Maru"/>
                        </a:rPr>
                        <a:t>目的・利用用途</a:t>
                      </a:r>
                      <a:endParaRPr sz="1200" b="1" dirty="0">
                        <a:solidFill>
                          <a:schemeClr val="lt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lvl="0" indent="0" algn="l" rtl="0">
                        <a:lnSpc>
                          <a:spcPct val="130000"/>
                        </a:lnSpc>
                        <a:spcBef>
                          <a:spcPts val="0"/>
                        </a:spcBef>
                        <a:spcAft>
                          <a:spcPts val="0"/>
                        </a:spcAft>
                        <a:buClr>
                          <a:schemeClr val="dk1"/>
                        </a:buClr>
                        <a:buSzPts val="1100"/>
                        <a:buFont typeface="Arial"/>
                        <a:buNone/>
                      </a:pP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 </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本サンプル資産（</a:t>
                      </a:r>
                      <a:r>
                        <a:rPr lang="en-US" altLang="ja-JP" sz="1100" dirty="0" err="1" smtClean="0">
                          <a:solidFill>
                            <a:srgbClr val="595959"/>
                          </a:solidFill>
                          <a:latin typeface="メイリオ" panose="020B0604030504040204" pitchFamily="50" charset="-128"/>
                          <a:ea typeface="メイリオ" panose="020B0604030504040204" pitchFamily="50" charset="-128"/>
                          <a:cs typeface="Kosugi Maru"/>
                          <a:sym typeface="Kosugi Maru"/>
                        </a:rPr>
                        <a:t>originalMyPagePortal</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は</a:t>
                      </a: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WebFOCUS</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の</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セルフサービス</a:t>
                      </a: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機能である</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Designer</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において</a:t>
                      </a:r>
                      <a:endPar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Clr>
                          <a:schemeClr val="dk1"/>
                        </a:buClr>
                        <a:buSzPts val="1100"/>
                        <a:buFont typeface="Arial"/>
                        <a:buNone/>
                      </a:pP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　 </a:t>
                      </a:r>
                      <a:r>
                        <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JavaScript</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を活用するにあたって具体的な活用</a:t>
                      </a:r>
                      <a:r>
                        <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実装方法</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を</a:t>
                      </a: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ご理解頂くことを目的としています。</a:t>
                      </a:r>
                      <a:endParaRPr sz="1100" dirty="0">
                        <a:solidFill>
                          <a:srgbClr val="595959"/>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tcPr>
                </a:tc>
                <a:extLst>
                  <a:ext uri="{0D108BD9-81ED-4DB2-BD59-A6C34878D82A}">
                    <a16:rowId xmlns:a16="http://schemas.microsoft.com/office/drawing/2014/main" val="10000"/>
                  </a:ext>
                </a:extLst>
              </a:tr>
              <a:tr h="637368">
                <a:tc>
                  <a:txBody>
                    <a:bodyPr/>
                    <a:lstStyle/>
                    <a:p>
                      <a:pPr marL="0" lvl="0" indent="0" algn="l" rtl="0">
                        <a:spcBef>
                          <a:spcPts val="0"/>
                        </a:spcBef>
                        <a:spcAft>
                          <a:spcPts val="0"/>
                        </a:spcAft>
                        <a:buNone/>
                      </a:pPr>
                      <a:r>
                        <a:rPr lang="ja-JP" sz="1200" b="1" dirty="0">
                          <a:solidFill>
                            <a:schemeClr val="lt1"/>
                          </a:solidFill>
                          <a:latin typeface="メイリオ" panose="020B0604030504040204" pitchFamily="50" charset="-128"/>
                          <a:ea typeface="メイリオ" panose="020B0604030504040204" pitchFamily="50" charset="-128"/>
                          <a:cs typeface="Kosugi Maru"/>
                          <a:sym typeface="Kosugi Maru"/>
                        </a:rPr>
                        <a:t>記載内容</a:t>
                      </a:r>
                      <a:endParaRPr sz="1200" b="1" dirty="0">
                        <a:solidFill>
                          <a:schemeClr val="lt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lvl="0" indent="0" algn="l" rtl="0">
                        <a:lnSpc>
                          <a:spcPct val="130000"/>
                        </a:lnSpc>
                        <a:spcBef>
                          <a:spcPts val="0"/>
                        </a:spcBef>
                        <a:spcAft>
                          <a:spcPts val="0"/>
                        </a:spcAft>
                        <a:buNone/>
                      </a:pP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 </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本書は本サンプル資産の概要と、使用方法について記載して</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います</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a:t>
                      </a:r>
                      <a:endPar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None/>
                      </a:pPr>
                      <a:endParaRPr sz="1000" dirty="0">
                        <a:solidFill>
                          <a:srgbClr val="595959"/>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tcPr>
                </a:tc>
                <a:extLst>
                  <a:ext uri="{0D108BD9-81ED-4DB2-BD59-A6C34878D82A}">
                    <a16:rowId xmlns:a16="http://schemas.microsoft.com/office/drawing/2014/main" val="10001"/>
                  </a:ext>
                </a:extLst>
              </a:tr>
              <a:tr h="658778">
                <a:tc>
                  <a:txBody>
                    <a:bodyPr/>
                    <a:lstStyle/>
                    <a:p>
                      <a:pPr marL="0" lvl="0" indent="0" algn="l" rtl="0">
                        <a:spcBef>
                          <a:spcPts val="0"/>
                        </a:spcBef>
                        <a:spcAft>
                          <a:spcPts val="0"/>
                        </a:spcAft>
                        <a:buNone/>
                      </a:pPr>
                      <a:r>
                        <a:rPr lang="ja-JP" sz="1200" b="1" dirty="0">
                          <a:solidFill>
                            <a:schemeClr val="lt1"/>
                          </a:solidFill>
                          <a:latin typeface="メイリオ" panose="020B0604030504040204" pitchFamily="50" charset="-128"/>
                          <a:ea typeface="メイリオ" panose="020B0604030504040204" pitchFamily="50" charset="-128"/>
                          <a:cs typeface="Kosugi Maru"/>
                          <a:sym typeface="Kosugi Maru"/>
                        </a:rPr>
                        <a:t>対象者</a:t>
                      </a:r>
                      <a:endParaRPr sz="1200" b="1" dirty="0">
                        <a:solidFill>
                          <a:schemeClr val="lt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lvl="0" indent="0" algn="l" rtl="0">
                        <a:lnSpc>
                          <a:spcPct val="130000"/>
                        </a:lnSpc>
                        <a:spcBef>
                          <a:spcPts val="0"/>
                        </a:spcBef>
                        <a:spcAft>
                          <a:spcPts val="0"/>
                        </a:spcAft>
                        <a:buNone/>
                      </a:pP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 前提知識として</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WebFOCUS</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の基本的な操作</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（プロシジャ</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作成、</a:t>
                      </a:r>
                      <a:r>
                        <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Designer</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の使用</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等</a:t>
                      </a: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）が理解出来る方。</a:t>
                      </a:r>
                      <a:endParaRPr sz="1100" dirty="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None/>
                      </a:pP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 </a:t>
                      </a:r>
                      <a:r>
                        <a:rPr lang="ja-JP"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Designer</a:t>
                      </a:r>
                      <a:r>
                        <a:rPr lang="ja-JP" altLang="en-US"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での</a:t>
                      </a:r>
                      <a:r>
                        <a:rPr lang="en-US" altLang="ja-JP"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JavaScript</a:t>
                      </a:r>
                      <a:r>
                        <a:rPr lang="ja-JP"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を用いた</a:t>
                      </a:r>
                      <a:r>
                        <a:rPr lang="ja-JP" altLang="en-US"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処理の実装</a:t>
                      </a:r>
                      <a:r>
                        <a:rPr lang="ja-JP" sz="1100" b="1" dirty="0" smtClean="0">
                          <a:solidFill>
                            <a:srgbClr val="F79646"/>
                          </a:solidFill>
                          <a:latin typeface="メイリオ" panose="020B0604030504040204" pitchFamily="50" charset="-128"/>
                          <a:ea typeface="メイリオ" panose="020B0604030504040204" pitchFamily="50" charset="-128"/>
                          <a:cs typeface="Kosugi Maru"/>
                          <a:sym typeface="Kosugi Maru"/>
                        </a:rPr>
                        <a:t>を</a:t>
                      </a:r>
                      <a:r>
                        <a:rPr lang="ja-JP" sz="1100" b="1" dirty="0">
                          <a:solidFill>
                            <a:srgbClr val="F79646"/>
                          </a:solidFill>
                          <a:latin typeface="メイリオ" panose="020B0604030504040204" pitchFamily="50" charset="-128"/>
                          <a:ea typeface="メイリオ" panose="020B0604030504040204" pitchFamily="50" charset="-128"/>
                          <a:cs typeface="Kosugi Maru"/>
                          <a:sym typeface="Kosugi Maru"/>
                        </a:rPr>
                        <a:t>ご検討されている方</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a:t>
                      </a:r>
                      <a:endPar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tcPr>
                </a:tc>
                <a:extLst>
                  <a:ext uri="{0D108BD9-81ED-4DB2-BD59-A6C34878D82A}">
                    <a16:rowId xmlns:a16="http://schemas.microsoft.com/office/drawing/2014/main" val="10002"/>
                  </a:ext>
                </a:extLst>
              </a:tr>
              <a:tr h="890822">
                <a:tc>
                  <a:txBody>
                    <a:bodyPr/>
                    <a:lstStyle/>
                    <a:p>
                      <a:pPr marL="0" lvl="0" indent="0" algn="l" rtl="0">
                        <a:spcBef>
                          <a:spcPts val="0"/>
                        </a:spcBef>
                        <a:spcAft>
                          <a:spcPts val="0"/>
                        </a:spcAft>
                        <a:buNone/>
                      </a:pPr>
                      <a:r>
                        <a:rPr lang="ja-JP" sz="1200" b="1" dirty="0">
                          <a:solidFill>
                            <a:schemeClr val="lt1"/>
                          </a:solidFill>
                          <a:latin typeface="メイリオ" panose="020B0604030504040204" pitchFamily="50" charset="-128"/>
                          <a:ea typeface="メイリオ" panose="020B0604030504040204" pitchFamily="50" charset="-128"/>
                          <a:cs typeface="Kosugi Maru"/>
                          <a:sym typeface="Kosugi Maru"/>
                        </a:rPr>
                        <a:t>備考</a:t>
                      </a:r>
                      <a:endParaRPr sz="1200" b="1" dirty="0">
                        <a:solidFill>
                          <a:schemeClr val="lt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lvl="0" indent="0" algn="l" rtl="0">
                        <a:lnSpc>
                          <a:spcPct val="130000"/>
                        </a:lnSpc>
                        <a:spcBef>
                          <a:spcPts val="0"/>
                        </a:spcBef>
                        <a:spcAft>
                          <a:spcPts val="0"/>
                        </a:spcAft>
                        <a:buClr>
                          <a:schemeClr val="dk1"/>
                        </a:buClr>
                        <a:buSzPts val="1100"/>
                        <a:buFont typeface="Arial"/>
                        <a:buNone/>
                      </a:pPr>
                      <a:r>
                        <a:rPr lang="ja-JP" sz="1100">
                          <a:solidFill>
                            <a:srgbClr val="595959"/>
                          </a:solidFill>
                          <a:latin typeface="メイリオ" panose="020B0604030504040204" pitchFamily="50" charset="-128"/>
                          <a:ea typeface="メイリオ" panose="020B0604030504040204" pitchFamily="50" charset="-128"/>
                          <a:cs typeface="Kosugi Maru"/>
                          <a:sym typeface="Kosugi Maru"/>
                        </a:rPr>
                        <a:t>■ </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本サンプル資産で</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使用されている</a:t>
                      </a:r>
                      <a:r>
                        <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JavaScript API</a:t>
                      </a:r>
                      <a:r>
                        <a:rPr lang="ja-JP" altLang="en-US"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の構文などを確認される場合は、</a:t>
                      </a:r>
                      <a:endParaRPr lang="en-US" alt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Clr>
                          <a:schemeClr val="dk1"/>
                        </a:buClr>
                        <a:buSzPts val="1100"/>
                        <a:buFont typeface="Arial"/>
                        <a:buNone/>
                      </a:pP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　</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 「</a:t>
                      </a:r>
                      <a:r>
                        <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rPr>
                        <a:t>WF-1092_【</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サンプルから学ぶ</a:t>
                      </a:r>
                      <a:r>
                        <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rPr>
                        <a:t>】Designer</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における</a:t>
                      </a:r>
                      <a:r>
                        <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rPr>
                        <a:t>JavaScript.pptx</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a:t>
                      </a:r>
                      <a:r>
                        <a:rPr lang="ja-JP" sz="1100" dirty="0" smtClean="0">
                          <a:solidFill>
                            <a:srgbClr val="595959"/>
                          </a:solidFill>
                          <a:latin typeface="メイリオ" panose="020B0604030504040204" pitchFamily="50" charset="-128"/>
                          <a:ea typeface="メイリオ" panose="020B0604030504040204" pitchFamily="50" charset="-128"/>
                          <a:cs typeface="Kosugi Maru"/>
                          <a:sym typeface="Kosugi Maru"/>
                        </a:rPr>
                        <a:t>も合わせて</a:t>
                      </a:r>
                      <a:r>
                        <a:rPr lang="ja-JP" sz="1100" dirty="0">
                          <a:solidFill>
                            <a:srgbClr val="595959"/>
                          </a:solidFill>
                          <a:latin typeface="メイリオ" panose="020B0604030504040204" pitchFamily="50" charset="-128"/>
                          <a:ea typeface="メイリオ" panose="020B0604030504040204" pitchFamily="50" charset="-128"/>
                          <a:cs typeface="Kosugi Maru"/>
                          <a:sym typeface="Kosugi Maru"/>
                        </a:rPr>
                        <a:t>ご参照</a:t>
                      </a:r>
                      <a:r>
                        <a:rPr lang="ja-JP" sz="1100">
                          <a:solidFill>
                            <a:srgbClr val="595959"/>
                          </a:solidFill>
                          <a:latin typeface="メイリオ" panose="020B0604030504040204" pitchFamily="50" charset="-128"/>
                          <a:ea typeface="メイリオ" panose="020B0604030504040204" pitchFamily="50" charset="-128"/>
                          <a:cs typeface="Kosugi Maru"/>
                          <a:sym typeface="Kosugi Maru"/>
                        </a:rPr>
                        <a:t>ください</a:t>
                      </a:r>
                      <a:r>
                        <a:rPr lang="ja-JP" sz="1100" smtClean="0">
                          <a:solidFill>
                            <a:srgbClr val="595959"/>
                          </a:solidFill>
                          <a:latin typeface="メイリオ" panose="020B0604030504040204" pitchFamily="50" charset="-128"/>
                          <a:ea typeface="メイリオ" panose="020B0604030504040204" pitchFamily="50" charset="-128"/>
                          <a:cs typeface="Kosugi Maru"/>
                          <a:sym typeface="Kosugi Maru"/>
                        </a:rPr>
                        <a:t>。</a:t>
                      </a:r>
                      <a:endPar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Clr>
                          <a:schemeClr val="dk1"/>
                        </a:buClr>
                        <a:buSzPts val="1100"/>
                        <a:buFont typeface="Arial"/>
                        <a:buNone/>
                      </a:pPr>
                      <a:r>
                        <a:rPr lang="ja-JP" altLang="ja-JP" sz="1100" smtClean="0">
                          <a:solidFill>
                            <a:srgbClr val="595959"/>
                          </a:solidFill>
                          <a:latin typeface="メイリオ" panose="020B0604030504040204" pitchFamily="50" charset="-128"/>
                          <a:ea typeface="メイリオ" panose="020B0604030504040204" pitchFamily="50" charset="-128"/>
                          <a:cs typeface="Kosugi Maru"/>
                          <a:sym typeface="Kosugi Maru"/>
                        </a:rPr>
                        <a:t>■ </a:t>
                      </a:r>
                      <a:r>
                        <a:rPr kumimoji="1" lang="ja-JP" altLang="en-US" sz="1100" b="1" kern="1200" smtClean="0">
                          <a:solidFill>
                            <a:srgbClr val="F79646"/>
                          </a:solidFill>
                          <a:latin typeface="メイリオ" panose="020B0604030504040204" pitchFamily="50" charset="-128"/>
                          <a:ea typeface="メイリオ" panose="020B0604030504040204" pitchFamily="50" charset="-128"/>
                          <a:cs typeface="Kosugi Maru"/>
                          <a:sym typeface="Kosugi Maru"/>
                        </a:rPr>
                        <a:t>本書は本サンプル資産での実装を全て記載しているものではございません</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a:t>
                      </a:r>
                      <a:endParaRPr lang="en-US" altLang="ja-JP" sz="1100" smtClean="0">
                        <a:solidFill>
                          <a:srgbClr val="595959"/>
                        </a:solidFill>
                        <a:latin typeface="メイリオ" panose="020B0604030504040204" pitchFamily="50" charset="-128"/>
                        <a:ea typeface="メイリオ" panose="020B0604030504040204" pitchFamily="50" charset="-128"/>
                        <a:cs typeface="Kosugi Maru"/>
                        <a:sym typeface="Kosugi Maru"/>
                      </a:endParaRPr>
                    </a:p>
                    <a:p>
                      <a:pPr marL="0" lvl="0" indent="0" algn="l" rtl="0">
                        <a:lnSpc>
                          <a:spcPct val="130000"/>
                        </a:lnSpc>
                        <a:spcBef>
                          <a:spcPts val="0"/>
                        </a:spcBef>
                        <a:spcAft>
                          <a:spcPts val="0"/>
                        </a:spcAft>
                        <a:buClr>
                          <a:schemeClr val="dk1"/>
                        </a:buClr>
                        <a:buSzPts val="1100"/>
                        <a:buFont typeface="Arial"/>
                        <a:buNone/>
                      </a:pP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　 </a:t>
                      </a:r>
                      <a:r>
                        <a:rPr kumimoji="1" lang="ja-JP" altLang="en-US" sz="1100" b="1" kern="1200" smtClean="0">
                          <a:solidFill>
                            <a:srgbClr val="F79646"/>
                          </a:solidFill>
                          <a:latin typeface="メイリオ" panose="020B0604030504040204" pitchFamily="50" charset="-128"/>
                          <a:ea typeface="メイリオ" panose="020B0604030504040204" pitchFamily="50" charset="-128"/>
                          <a:cs typeface="Kosugi Maru"/>
                          <a:sym typeface="Kosugi Maru"/>
                        </a:rPr>
                        <a:t>詳細な実装内容については、是非本サンプル資産の</a:t>
                      </a:r>
                      <a:r>
                        <a:rPr kumimoji="1" lang="en-US" altLang="ja-JP" sz="1100" b="1" kern="1200" smtClean="0">
                          <a:solidFill>
                            <a:srgbClr val="F79646"/>
                          </a:solidFill>
                          <a:latin typeface="メイリオ" panose="020B0604030504040204" pitchFamily="50" charset="-128"/>
                          <a:ea typeface="メイリオ" panose="020B0604030504040204" pitchFamily="50" charset="-128"/>
                          <a:cs typeface="Kosugi Maru"/>
                          <a:sym typeface="Kosugi Maru"/>
                        </a:rPr>
                        <a:t>JavaScript</a:t>
                      </a:r>
                      <a:r>
                        <a:rPr kumimoji="1" lang="ja-JP" altLang="en-US" sz="1100" b="1" kern="1200" smtClean="0">
                          <a:solidFill>
                            <a:srgbClr val="F79646"/>
                          </a:solidFill>
                          <a:latin typeface="メイリオ" panose="020B0604030504040204" pitchFamily="50" charset="-128"/>
                          <a:ea typeface="メイリオ" panose="020B0604030504040204" pitchFamily="50" charset="-128"/>
                          <a:cs typeface="Kosugi Maru"/>
                          <a:sym typeface="Kosugi Maru"/>
                        </a:rPr>
                        <a:t>のソースコードをご参照ください</a:t>
                      </a:r>
                      <a:r>
                        <a:rPr lang="ja-JP" altLang="en-US" sz="1100" smtClean="0">
                          <a:solidFill>
                            <a:srgbClr val="595959"/>
                          </a:solidFill>
                          <a:latin typeface="メイリオ" panose="020B0604030504040204" pitchFamily="50" charset="-128"/>
                          <a:ea typeface="メイリオ" panose="020B0604030504040204" pitchFamily="50" charset="-128"/>
                          <a:cs typeface="Kosugi Maru"/>
                          <a:sym typeface="Kosugi Maru"/>
                        </a:rPr>
                        <a:t>。</a:t>
                      </a:r>
                      <a:endParaRPr sz="1100" dirty="0">
                        <a:solidFill>
                          <a:srgbClr val="595959"/>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B w="9525"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8"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20252059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332411" y="3396342"/>
            <a:ext cx="6479177" cy="137813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srgbClr val="404040"/>
                </a:solidFill>
                <a:latin typeface="メイリオ" panose="020B0604030504040204" pitchFamily="50" charset="-128"/>
                <a:ea typeface="メイリオ" panose="020B0604030504040204" pitchFamily="50" charset="-128"/>
              </a:rPr>
              <a:t>＜お問い合わせ＞</a:t>
            </a:r>
            <a:endParaRPr lang="en-US" altLang="ja-JP" sz="1200" dirty="0" smtClean="0">
              <a:solidFill>
                <a:srgbClr val="404040"/>
              </a:solidFill>
              <a:latin typeface="メイリオ" panose="020B0604030504040204" pitchFamily="50" charset="-128"/>
              <a:ea typeface="メイリオ" panose="020B0604030504040204" pitchFamily="50" charset="-128"/>
            </a:endParaRPr>
          </a:p>
          <a:p>
            <a:pPr algn="ctr"/>
            <a:endParaRPr kumimoji="1" lang="en-US" altLang="ja-JP" sz="1200" dirty="0">
              <a:solidFill>
                <a:srgbClr val="404040"/>
              </a:solidFill>
              <a:latin typeface="メイリオ" panose="020B0604030504040204" pitchFamily="50" charset="-128"/>
              <a:ea typeface="メイリオ" panose="020B0604030504040204" pitchFamily="50" charset="-128"/>
            </a:endParaRPr>
          </a:p>
          <a:p>
            <a:pPr algn="ctr"/>
            <a:r>
              <a:rPr kumimoji="1" lang="ja-JP" altLang="en-US" sz="1200" dirty="0">
                <a:solidFill>
                  <a:srgbClr val="404040"/>
                </a:solidFill>
                <a:latin typeface="メイリオ" panose="020B0604030504040204" pitchFamily="50" charset="-128"/>
                <a:ea typeface="メイリオ" panose="020B0604030504040204" pitchFamily="50" charset="-128"/>
              </a:rPr>
              <a:t>株式</a:t>
            </a:r>
            <a:r>
              <a:rPr kumimoji="1" lang="ja-JP" altLang="en-US" sz="1200" dirty="0" smtClean="0">
                <a:solidFill>
                  <a:srgbClr val="404040"/>
                </a:solidFill>
                <a:latin typeface="メイリオ" panose="020B0604030504040204" pitchFamily="50" charset="-128"/>
                <a:ea typeface="メイリオ" panose="020B0604030504040204" pitchFamily="50" charset="-128"/>
              </a:rPr>
              <a:t>会社アシスト </a:t>
            </a:r>
            <a:r>
              <a:rPr kumimoji="1" lang="en-US" altLang="ja-JP" sz="1200" dirty="0">
                <a:solidFill>
                  <a:srgbClr val="404040"/>
                </a:solidFill>
                <a:latin typeface="メイリオ" panose="020B0604030504040204" pitchFamily="50" charset="-128"/>
                <a:ea typeface="メイリオ" panose="020B0604030504040204" pitchFamily="50" charset="-128"/>
              </a:rPr>
              <a:t>Designer</a:t>
            </a:r>
            <a:r>
              <a:rPr kumimoji="1" lang="ja-JP" altLang="en-US" sz="1200" dirty="0">
                <a:solidFill>
                  <a:srgbClr val="404040"/>
                </a:solidFill>
                <a:latin typeface="メイリオ" panose="020B0604030504040204" pitchFamily="50" charset="-128"/>
                <a:ea typeface="メイリオ" panose="020B0604030504040204" pitchFamily="50" charset="-128"/>
              </a:rPr>
              <a:t>における</a:t>
            </a:r>
            <a:r>
              <a:rPr kumimoji="1" lang="en-US" altLang="ja-JP" sz="1200" dirty="0">
                <a:solidFill>
                  <a:srgbClr val="404040"/>
                </a:solidFill>
                <a:latin typeface="メイリオ" panose="020B0604030504040204" pitchFamily="50" charset="-128"/>
                <a:ea typeface="メイリオ" panose="020B0604030504040204" pitchFamily="50" charset="-128"/>
              </a:rPr>
              <a:t>JavaScript</a:t>
            </a:r>
            <a:r>
              <a:rPr kumimoji="1" lang="ja-JP" altLang="en-US" sz="1200" dirty="0" smtClean="0">
                <a:solidFill>
                  <a:srgbClr val="404040"/>
                </a:solidFill>
                <a:latin typeface="メイリオ" panose="020B0604030504040204" pitchFamily="50" charset="-128"/>
                <a:ea typeface="メイリオ" panose="020B0604030504040204" pitchFamily="50" charset="-128"/>
              </a:rPr>
              <a:t>活用宛 メールアドレス</a:t>
            </a:r>
            <a:r>
              <a:rPr kumimoji="1" lang="en-US" altLang="ja-JP" sz="1200" dirty="0">
                <a:solidFill>
                  <a:srgbClr val="404040"/>
                </a:solidFill>
                <a:latin typeface="メイリオ" panose="020B0604030504040204" pitchFamily="50" charset="-128"/>
                <a:ea typeface="メイリオ" panose="020B0604030504040204" pitchFamily="50" charset="-128"/>
              </a:rPr>
              <a:t/>
            </a:r>
            <a:br>
              <a:rPr kumimoji="1" lang="en-US" altLang="ja-JP" sz="1200" dirty="0">
                <a:solidFill>
                  <a:srgbClr val="404040"/>
                </a:solidFill>
                <a:latin typeface="メイリオ" panose="020B0604030504040204" pitchFamily="50" charset="-128"/>
                <a:ea typeface="メイリオ" panose="020B0604030504040204" pitchFamily="50" charset="-128"/>
              </a:rPr>
            </a:br>
            <a:r>
              <a:rPr kumimoji="1" lang="en-US" altLang="ja-JP" sz="1200" dirty="0">
                <a:solidFill>
                  <a:srgbClr val="404040"/>
                </a:solidFill>
                <a:latin typeface="メイリオ" panose="020B0604030504040204" pitchFamily="50" charset="-128"/>
                <a:ea typeface="メイリオ" panose="020B0604030504040204" pitchFamily="50" charset="-128"/>
              </a:rPr>
              <a:t>webfocus_web@ashisuto.co.jp</a:t>
            </a:r>
          </a:p>
        </p:txBody>
      </p:sp>
      <p:sp>
        <p:nvSpPr>
          <p:cNvPr id="11" name="フッター プレースホルダー 2"/>
          <p:cNvSpPr txBox="1">
            <a:spLocks/>
          </p:cNvSpPr>
          <p:nvPr/>
        </p:nvSpPr>
        <p:spPr>
          <a:xfrm>
            <a:off x="0" y="4818186"/>
            <a:ext cx="2448272"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000" dirty="0" smtClean="0">
                <a:solidFill>
                  <a:srgbClr val="595959"/>
                </a:solidFill>
              </a:rPr>
              <a:t>© K.K. </a:t>
            </a:r>
            <a:r>
              <a:rPr lang="en-US" altLang="ja-JP" sz="1000" dirty="0" err="1" smtClean="0">
                <a:solidFill>
                  <a:srgbClr val="595959"/>
                </a:solidFill>
              </a:rPr>
              <a:t>Ashisuto</a:t>
            </a:r>
            <a:endParaRPr lang="ja-JP" altLang="en-US" sz="1000" dirty="0">
              <a:solidFill>
                <a:srgbClr val="595959"/>
              </a:solidFill>
            </a:endParaRPr>
          </a:p>
        </p:txBody>
      </p:sp>
      <p:sp>
        <p:nvSpPr>
          <p:cNvPr id="14" name="スライド番号プレースホルダー 3"/>
          <p:cNvSpPr txBox="1">
            <a:spLocks/>
          </p:cNvSpPr>
          <p:nvPr/>
        </p:nvSpPr>
        <p:spPr>
          <a:xfrm>
            <a:off x="8594576" y="4818186"/>
            <a:ext cx="549424"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B22246B-72CC-4AB3-AEF9-7F9B00475CC6}" type="slidenum">
              <a:rPr lang="ja-JP" altLang="en-US" sz="1000" b="1" smtClean="0">
                <a:solidFill>
                  <a:srgbClr val="595959"/>
                </a:solidFill>
              </a:rPr>
              <a:pPr algn="r"/>
              <a:t>20</a:t>
            </a:fld>
            <a:endParaRPr lang="ja-JP" altLang="en-US" sz="1000" b="1" dirty="0">
              <a:solidFill>
                <a:srgbClr val="595959"/>
              </a:solidFill>
            </a:endParaRPr>
          </a:p>
        </p:txBody>
      </p:sp>
      <p:sp>
        <p:nvSpPr>
          <p:cNvPr id="17"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endParaRPr lang="ja-JP" altLang="en-US" dirty="0">
              <a:solidFill>
                <a:schemeClr val="bg1"/>
              </a:solidFill>
              <a:latin typeface="Arial"/>
              <a:ea typeface="Arial"/>
              <a:cs typeface="Arial"/>
              <a:sym typeface="Arial"/>
            </a:endParaRPr>
          </a:p>
        </p:txBody>
      </p:sp>
    </p:spTree>
    <p:extLst>
      <p:ext uri="{BB962C8B-B14F-4D97-AF65-F5344CB8AC3E}">
        <p14:creationId xmlns:p14="http://schemas.microsoft.com/office/powerpoint/2010/main" val="1739461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sz="3000" dirty="0" err="1">
                <a:latin typeface="+mj-ea"/>
              </a:rPr>
              <a:t>originalMyPagePortal</a:t>
            </a:r>
            <a:r>
              <a:rPr lang="ja-JP" altLang="en-US" sz="3000" dirty="0">
                <a:latin typeface="+mj-ea"/>
              </a:rPr>
              <a:t>について</a:t>
            </a:r>
            <a:endParaRPr kumimoji="1" lang="ja-JP" altLang="en-US" sz="3000" dirty="0"/>
          </a:p>
        </p:txBody>
      </p:sp>
      <p:sp>
        <p:nvSpPr>
          <p:cNvPr id="7" name="テキスト プレースホルダー 6"/>
          <p:cNvSpPr>
            <a:spLocks noGrp="1"/>
          </p:cNvSpPr>
          <p:nvPr>
            <p:ph type="body" sz="quarter" idx="10"/>
          </p:nvPr>
        </p:nvSpPr>
        <p:spPr>
          <a:xfrm>
            <a:off x="1547664" y="2643758"/>
            <a:ext cx="6048672" cy="2088232"/>
          </a:xfrm>
          <a:noFill/>
        </p:spPr>
        <p:txBody>
          <a:bodyPr anchor="ctr">
            <a:noAutofit/>
          </a:bodyPr>
          <a:lstStyle/>
          <a:p>
            <a:pPr algn="r"/>
            <a:r>
              <a:rPr kumimoji="1" lang="ja-JP" altLang="en-US" sz="2200" b="1" dirty="0" smtClean="0">
                <a:solidFill>
                  <a:schemeClr val="bg1">
                    <a:lumMod val="95000"/>
                  </a:schemeClr>
                </a:solidFill>
                <a:latin typeface="+mj-ea"/>
                <a:ea typeface="+mj-ea"/>
              </a:rPr>
              <a:t>はじめに</a:t>
            </a:r>
            <a:endParaRPr kumimoji="1" lang="en-US" altLang="ja-JP" sz="2200" b="1" dirty="0" smtClean="0">
              <a:solidFill>
                <a:schemeClr val="bg1">
                  <a:lumMod val="95000"/>
                </a:schemeClr>
              </a:solidFill>
              <a:latin typeface="+mj-ea"/>
              <a:ea typeface="+mj-ea"/>
            </a:endParaRPr>
          </a:p>
          <a:p>
            <a:pPr algn="r"/>
            <a:r>
              <a:rPr lang="ja-JP" altLang="en-US" sz="3600" b="1" dirty="0">
                <a:solidFill>
                  <a:srgbClr val="595959"/>
                </a:solidFill>
                <a:latin typeface="+mj-ea"/>
                <a:ea typeface="+mj-ea"/>
              </a:rPr>
              <a:t>免責</a:t>
            </a:r>
            <a:r>
              <a:rPr lang="ja-JP" altLang="en-US" sz="3600" b="1" dirty="0" smtClean="0">
                <a:solidFill>
                  <a:srgbClr val="595959"/>
                </a:solidFill>
                <a:latin typeface="+mj-ea"/>
                <a:ea typeface="+mj-ea"/>
              </a:rPr>
              <a:t>事項</a:t>
            </a:r>
            <a:endParaRPr lang="en-US" altLang="ja-JP" sz="3600" b="1" dirty="0" smtClean="0">
              <a:solidFill>
                <a:srgbClr val="595959"/>
              </a:solidFill>
              <a:latin typeface="+mj-ea"/>
              <a:ea typeface="+mj-ea"/>
            </a:endParaRPr>
          </a:p>
          <a:p>
            <a:pPr algn="r"/>
            <a:r>
              <a:rPr lang="ja-JP" altLang="en-US" sz="2200" b="1" dirty="0" smtClean="0">
                <a:solidFill>
                  <a:schemeClr val="bg1">
                    <a:lumMod val="95000"/>
                  </a:schemeClr>
                </a:solidFill>
                <a:latin typeface="+mj-ea"/>
                <a:ea typeface="+mj-ea"/>
              </a:rPr>
              <a:t>使用方法</a:t>
            </a:r>
            <a:endParaRPr lang="en-US" altLang="ja-JP" sz="2200" b="1" dirty="0" smtClean="0">
              <a:solidFill>
                <a:schemeClr val="bg1">
                  <a:lumMod val="95000"/>
                </a:schemeClr>
              </a:solidFill>
              <a:latin typeface="+mj-ea"/>
              <a:ea typeface="+mj-ea"/>
            </a:endParaRPr>
          </a:p>
          <a:p>
            <a:pPr algn="r"/>
            <a:r>
              <a:rPr lang="ja-JP" altLang="en-US" sz="2200" b="1" dirty="0" smtClean="0">
                <a:solidFill>
                  <a:schemeClr val="bg1">
                    <a:lumMod val="95000"/>
                  </a:schemeClr>
                </a:solidFill>
                <a:latin typeface="+mj-ea"/>
                <a:ea typeface="+mj-ea"/>
              </a:rPr>
              <a:t>画面の説明</a:t>
            </a:r>
            <a:endParaRPr lang="en-US" altLang="ja-JP" sz="2200" b="1" dirty="0" smtClean="0">
              <a:solidFill>
                <a:schemeClr val="bg1">
                  <a:lumMod val="95000"/>
                </a:schemeClr>
              </a:solidFill>
              <a:latin typeface="+mj-ea"/>
              <a:ea typeface="+mj-ea"/>
            </a:endParaRPr>
          </a:p>
        </p:txBody>
      </p:sp>
      <p:sp>
        <p:nvSpPr>
          <p:cNvPr id="3" name="フッター プレースホルダー 2"/>
          <p:cNvSpPr>
            <a:spLocks noGrp="1"/>
          </p:cNvSpPr>
          <p:nvPr>
            <p:ph type="ftr" sz="quarter" idx="11"/>
          </p:nvPr>
        </p:nvSpPr>
        <p:spPr/>
        <p:txBody>
          <a:bodyPr/>
          <a:lstStyle/>
          <a:p>
            <a:r>
              <a:rPr lang="en-US" altLang="ja-JP" dirty="0" smtClean="0"/>
              <a:t>© K.K. </a:t>
            </a:r>
            <a:r>
              <a:rPr lang="en-US" altLang="ja-JP" dirty="0" err="1" smtClean="0"/>
              <a:t>Ashisuto</a:t>
            </a:r>
            <a:endParaRPr lang="ja-JP" altLang="en-US" dirty="0"/>
          </a:p>
        </p:txBody>
      </p:sp>
      <p:sp>
        <p:nvSpPr>
          <p:cNvPr id="4" name="スライド番号プレースホルダー 3"/>
          <p:cNvSpPr>
            <a:spLocks noGrp="1"/>
          </p:cNvSpPr>
          <p:nvPr>
            <p:ph type="sldNum" sz="quarter" idx="4294967295"/>
          </p:nvPr>
        </p:nvSpPr>
        <p:spPr>
          <a:xfrm>
            <a:off x="8594725" y="4818063"/>
            <a:ext cx="549275" cy="274637"/>
          </a:xfrm>
        </p:spPr>
        <p:txBody>
          <a:bodyPr/>
          <a:lstStyle/>
          <a:p>
            <a:fld id="{4B22246B-72CC-4AB3-AEF9-7F9B00475CC6}" type="slidenum">
              <a:rPr lang="ja-JP" altLang="en-US" smtClean="0"/>
              <a:pPr/>
              <a:t>3</a:t>
            </a:fld>
            <a:endParaRPr lang="ja-JP" altLang="en-US" dirty="0"/>
          </a:p>
        </p:txBody>
      </p:sp>
    </p:spTree>
    <p:extLst>
      <p:ext uri="{BB962C8B-B14F-4D97-AF65-F5344CB8AC3E}">
        <p14:creationId xmlns:p14="http://schemas.microsoft.com/office/powerpoint/2010/main" val="18289283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186853" y="704255"/>
            <a:ext cx="5724644" cy="861774"/>
          </a:xfrm>
          <a:prstGeom prst="rect">
            <a:avLst/>
          </a:prstGeom>
          <a:noFill/>
        </p:spPr>
        <p:txBody>
          <a:bodyPr wrap="none" rtlCol="0">
            <a:spAutoFit/>
          </a:bodyPr>
          <a:lstStyle/>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■免責事項</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　</a:t>
            </a:r>
            <a:r>
              <a:rPr lang="ja-JP" altLang="en-US" sz="1200" dirty="0" smtClean="0">
                <a:solidFill>
                  <a:srgbClr val="404040"/>
                </a:solidFill>
                <a:latin typeface="メイリオ" panose="020B0604030504040204" pitchFamily="50" charset="-128"/>
                <a:ea typeface="メイリオ" panose="020B0604030504040204" pitchFamily="50" charset="-128"/>
              </a:rPr>
              <a:t>株式会社アシストは、本書の記載事項に関していかなる保証もいたしません。</a:t>
            </a:r>
            <a:endParaRPr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lang="ja-JP" altLang="en-US" sz="1200" dirty="0">
                <a:solidFill>
                  <a:srgbClr val="404040"/>
                </a:solidFill>
                <a:latin typeface="メイリオ" panose="020B0604030504040204" pitchFamily="50" charset="-128"/>
                <a:ea typeface="メイリオ" panose="020B0604030504040204" pitchFamily="50" charset="-128"/>
              </a:rPr>
              <a:t>　また、 本書の記載内容に起因する問題についても責任を負いかねます。</a:t>
            </a:r>
            <a:endParaRPr kumimoji="1" lang="ja-JP" altLang="en-US" sz="1200" dirty="0">
              <a:solidFill>
                <a:srgbClr val="404040"/>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186853" y="1749708"/>
            <a:ext cx="8648521" cy="1374735"/>
          </a:xfrm>
          <a:prstGeom prst="rect">
            <a:avLst/>
          </a:prstGeom>
          <a:noFill/>
        </p:spPr>
        <p:txBody>
          <a:bodyPr wrap="none" rtlCol="0">
            <a:spAutoFit/>
          </a:bodyPr>
          <a:lstStyle/>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■本資料の内容に</a:t>
            </a:r>
            <a:r>
              <a:rPr kumimoji="1" lang="ja-JP" altLang="en-US" sz="1200" dirty="0" smtClean="0">
                <a:solidFill>
                  <a:srgbClr val="404040"/>
                </a:solidFill>
                <a:latin typeface="メイリオ" panose="020B0604030504040204" pitchFamily="50" charset="-128"/>
                <a:ea typeface="メイリオ" panose="020B0604030504040204" pitchFamily="50" charset="-128"/>
              </a:rPr>
              <a:t>ついて</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　本資料に記載の技術情報およびプログラムは</a:t>
            </a:r>
            <a:r>
              <a:rPr kumimoji="1" lang="ja-JP" altLang="en-US" sz="1200" dirty="0" smtClean="0">
                <a:solidFill>
                  <a:srgbClr val="404040"/>
                </a:solidFill>
                <a:latin typeface="メイリオ" panose="020B0604030504040204" pitchFamily="50" charset="-128"/>
                <a:ea typeface="メイリオ" panose="020B0604030504040204" pitchFamily="50" charset="-128"/>
              </a:rPr>
              <a:t>、本書に記載されている前提に基づき、初期動作のみ確認をしております。</a:t>
            </a:r>
          </a:p>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　システム環境の設定変更や導入製品のバージョンアップを実施した場合などは考慮されていません。</a:t>
            </a:r>
          </a:p>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　初期</a:t>
            </a:r>
            <a:r>
              <a:rPr kumimoji="1" lang="ja-JP" altLang="en-US" sz="1200" dirty="0">
                <a:solidFill>
                  <a:srgbClr val="404040"/>
                </a:solidFill>
                <a:latin typeface="メイリオ" panose="020B0604030504040204" pitchFamily="50" charset="-128"/>
                <a:ea typeface="メイリオ" panose="020B0604030504040204" pitchFamily="50" charset="-128"/>
              </a:rPr>
              <a:t>動作確認後、システム環境変更後の動作については、保証いたしませんので</a:t>
            </a:r>
            <a:r>
              <a:rPr kumimoji="1" lang="ja-JP" altLang="en-US" sz="1200" dirty="0" smtClean="0">
                <a:solidFill>
                  <a:srgbClr val="404040"/>
                </a:solidFill>
                <a:latin typeface="メイリオ" panose="020B0604030504040204" pitchFamily="50" charset="-128"/>
                <a:ea typeface="メイリオ" panose="020B0604030504040204" pitchFamily="50" charset="-128"/>
              </a:rPr>
              <a:t>、ご了承</a:t>
            </a:r>
            <a:r>
              <a:rPr kumimoji="1" lang="ja-JP" altLang="en-US" sz="1200" dirty="0">
                <a:solidFill>
                  <a:srgbClr val="404040"/>
                </a:solidFill>
                <a:latin typeface="メイリオ" panose="020B0604030504040204" pitchFamily="50" charset="-128"/>
                <a:ea typeface="メイリオ" panose="020B0604030504040204" pitchFamily="50" charset="-128"/>
              </a:rPr>
              <a:t>ください。</a:t>
            </a:r>
          </a:p>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　また</a:t>
            </a:r>
            <a:r>
              <a:rPr kumimoji="1" lang="ja-JP" altLang="en-US" sz="1200" dirty="0">
                <a:solidFill>
                  <a:srgbClr val="404040"/>
                </a:solidFill>
                <a:latin typeface="メイリオ" panose="020B0604030504040204" pitchFamily="50" charset="-128"/>
                <a:ea typeface="メイリオ" panose="020B0604030504040204" pitchFamily="50" charset="-128"/>
              </a:rPr>
              <a:t>、本書の内容は、事前予告なく変更されることがあります。</a:t>
            </a:r>
          </a:p>
        </p:txBody>
      </p:sp>
      <p:sp>
        <p:nvSpPr>
          <p:cNvPr id="14" name="正方形/長方形 13"/>
          <p:cNvSpPr/>
          <p:nvPr/>
        </p:nvSpPr>
        <p:spPr>
          <a:xfrm>
            <a:off x="186853" y="3308122"/>
            <a:ext cx="6122507" cy="1374735"/>
          </a:xfrm>
          <a:prstGeom prst="rect">
            <a:avLst/>
          </a:prstGeom>
        </p:spPr>
        <p:txBody>
          <a:bodyPr wrap="square">
            <a:spAutoFit/>
          </a:bodyPr>
          <a:lstStyle/>
          <a:p>
            <a:pPr lvl="0">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■動作確認</a:t>
            </a:r>
            <a:r>
              <a:rPr kumimoji="1" lang="ja-JP" altLang="en-US" sz="1200" dirty="0" smtClean="0">
                <a:solidFill>
                  <a:srgbClr val="404040"/>
                </a:solidFill>
                <a:latin typeface="メイリオ" panose="020B0604030504040204" pitchFamily="50" charset="-128"/>
                <a:ea typeface="メイリオ" panose="020B0604030504040204" pitchFamily="50" charset="-128"/>
              </a:rPr>
              <a:t>環境</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lvl="0">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　</a:t>
            </a:r>
            <a:r>
              <a:rPr kumimoji="1" lang="ja-JP" altLang="en-US" sz="1200" dirty="0" smtClean="0">
                <a:solidFill>
                  <a:srgbClr val="404040"/>
                </a:solidFill>
                <a:latin typeface="メイリオ" panose="020B0604030504040204" pitchFamily="50" charset="-128"/>
                <a:ea typeface="メイリオ" panose="020B0604030504040204" pitchFamily="50" charset="-128"/>
              </a:rPr>
              <a:t>本資料に記載のプログラムは、以下の環境にて動作を確認しております。</a:t>
            </a:r>
            <a:endParaRPr kumimoji="1" lang="en-US" altLang="ja-JP" sz="1200" dirty="0">
              <a:solidFill>
                <a:srgbClr val="404040"/>
              </a:solidFill>
              <a:latin typeface="メイリオ" panose="020B0604030504040204" pitchFamily="50" charset="-128"/>
              <a:ea typeface="メイリオ" panose="020B0604030504040204" pitchFamily="50" charset="-128"/>
            </a:endParaRPr>
          </a:p>
          <a:p>
            <a:pPr lvl="0">
              <a:lnSpc>
                <a:spcPts val="2000"/>
              </a:lnSpc>
            </a:pP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lvl="0">
              <a:lnSpc>
                <a:spcPts val="2000"/>
              </a:lnSpc>
            </a:pP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lvl="0">
              <a:lnSpc>
                <a:spcPts val="2000"/>
              </a:lnSpc>
            </a:pPr>
            <a:endParaRPr kumimoji="1" lang="ja-JP" altLang="en-US" sz="1200" dirty="0">
              <a:solidFill>
                <a:srgbClr val="404040"/>
              </a:solidFill>
              <a:latin typeface="メイリオ" panose="020B0604030504040204" pitchFamily="50" charset="-128"/>
              <a:ea typeface="メイリオ" panose="020B0604030504040204" pitchFamily="50" charset="-128"/>
            </a:endParaRPr>
          </a:p>
        </p:txBody>
      </p:sp>
      <p:sp>
        <p:nvSpPr>
          <p:cNvPr id="12" name="フッター プレースホルダー 2"/>
          <p:cNvSpPr txBox="1">
            <a:spLocks/>
          </p:cNvSpPr>
          <p:nvPr/>
        </p:nvSpPr>
        <p:spPr>
          <a:xfrm>
            <a:off x="0" y="4818186"/>
            <a:ext cx="2448272"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000" dirty="0" smtClean="0">
                <a:solidFill>
                  <a:srgbClr val="595959"/>
                </a:solidFill>
              </a:rPr>
              <a:t>© K.K. </a:t>
            </a:r>
            <a:r>
              <a:rPr lang="en-US" altLang="ja-JP" sz="1000" dirty="0" err="1" smtClean="0">
                <a:solidFill>
                  <a:srgbClr val="595959"/>
                </a:solidFill>
              </a:rPr>
              <a:t>Ashisuto</a:t>
            </a:r>
            <a:endParaRPr lang="ja-JP" altLang="en-US" sz="1000" dirty="0">
              <a:solidFill>
                <a:srgbClr val="595959"/>
              </a:solidFill>
            </a:endParaRPr>
          </a:p>
        </p:txBody>
      </p:sp>
      <p:sp>
        <p:nvSpPr>
          <p:cNvPr id="13" name="スライド番号プレースホルダー 3"/>
          <p:cNvSpPr txBox="1">
            <a:spLocks/>
          </p:cNvSpPr>
          <p:nvPr/>
        </p:nvSpPr>
        <p:spPr>
          <a:xfrm>
            <a:off x="8594576" y="4818186"/>
            <a:ext cx="549424"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B22246B-72CC-4AB3-AEF9-7F9B00475CC6}" type="slidenum">
              <a:rPr lang="ja-JP" altLang="en-US" sz="1000" b="1" smtClean="0">
                <a:solidFill>
                  <a:srgbClr val="595959"/>
                </a:solidFill>
              </a:rPr>
              <a:pPr algn="r"/>
              <a:t>4</a:t>
            </a:fld>
            <a:endParaRPr lang="ja-JP" altLang="en-US" sz="1000" b="1" dirty="0">
              <a:solidFill>
                <a:srgbClr val="595959"/>
              </a:solidFill>
            </a:endParaRPr>
          </a:p>
        </p:txBody>
      </p:sp>
      <p:grpSp>
        <p:nvGrpSpPr>
          <p:cNvPr id="2" name="グループ化 1"/>
          <p:cNvGrpSpPr/>
          <p:nvPr/>
        </p:nvGrpSpPr>
        <p:grpSpPr>
          <a:xfrm>
            <a:off x="0" y="1562"/>
            <a:ext cx="9144000" cy="651600"/>
            <a:chOff x="0" y="1562"/>
            <a:chExt cx="9144000" cy="651600"/>
          </a:xfrm>
        </p:grpSpPr>
        <p:sp>
          <p:nvSpPr>
            <p:cNvPr id="16"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免責事項</a:t>
              </a:r>
              <a:endParaRPr lang="ja-JP" altLang="en-US" dirty="0">
                <a:solidFill>
                  <a:schemeClr val="bg1"/>
                </a:solidFill>
                <a:latin typeface="Arial"/>
                <a:ea typeface="Arial"/>
                <a:cs typeface="Arial"/>
                <a:sym typeface="Arial"/>
              </a:endParaRPr>
            </a:p>
          </p:txBody>
        </p:sp>
        <p:grpSp>
          <p:nvGrpSpPr>
            <p:cNvPr id="17" name="グループ化 16"/>
            <p:cNvGrpSpPr/>
            <p:nvPr/>
          </p:nvGrpSpPr>
          <p:grpSpPr>
            <a:xfrm>
              <a:off x="7462663" y="1562"/>
              <a:ext cx="1681337" cy="651600"/>
              <a:chOff x="7452318" y="1562"/>
              <a:chExt cx="1681337" cy="651600"/>
            </a:xfrm>
          </p:grpSpPr>
          <p:sp>
            <p:nvSpPr>
              <p:cNvPr id="18" name="ホームベース 17"/>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9"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smtClean="0">
                    <a:solidFill>
                      <a:schemeClr val="tx2"/>
                    </a:solidFill>
                    <a:latin typeface="+mj-ea"/>
                    <a:ea typeface="+mj-ea"/>
                    <a:cs typeface="Quattrocento Sans"/>
                    <a:sym typeface="Quattrocento Sans"/>
                  </a:rPr>
                  <a:t>1/2</a:t>
                </a:r>
                <a:endParaRPr lang="ja-JP" altLang="en-US" sz="3200" b="1" dirty="0">
                  <a:solidFill>
                    <a:schemeClr val="tx2"/>
                  </a:solidFill>
                  <a:latin typeface="+mj-ea"/>
                  <a:ea typeface="+mj-ea"/>
                  <a:cs typeface="Quattrocento Sans"/>
                  <a:sym typeface="Quattrocento Sans"/>
                </a:endParaRPr>
              </a:p>
            </p:txBody>
          </p:sp>
        </p:grpSp>
      </p:grpSp>
      <p:graphicFrame>
        <p:nvGraphicFramePr>
          <p:cNvPr id="21" name="Google Shape;141;p27"/>
          <p:cNvGraphicFramePr/>
          <p:nvPr>
            <p:extLst>
              <p:ext uri="{D42A27DB-BD31-4B8C-83A1-F6EECF244321}">
                <p14:modId xmlns:p14="http://schemas.microsoft.com/office/powerpoint/2010/main" val="3902324388"/>
              </p:ext>
            </p:extLst>
          </p:nvPr>
        </p:nvGraphicFramePr>
        <p:xfrm>
          <a:off x="395536" y="3869101"/>
          <a:ext cx="4896544" cy="841188"/>
        </p:xfrm>
        <a:graphic>
          <a:graphicData uri="http://schemas.openxmlformats.org/drawingml/2006/table">
            <a:tbl>
              <a:tblPr>
                <a:noFill/>
              </a:tblPr>
              <a:tblGrid>
                <a:gridCol w="1800200">
                  <a:extLst>
                    <a:ext uri="{9D8B030D-6E8A-4147-A177-3AD203B41FA5}">
                      <a16:colId xmlns:a16="http://schemas.microsoft.com/office/drawing/2014/main" val="20000"/>
                    </a:ext>
                  </a:extLst>
                </a:gridCol>
                <a:gridCol w="3096344">
                  <a:extLst>
                    <a:ext uri="{9D8B030D-6E8A-4147-A177-3AD203B41FA5}">
                      <a16:colId xmlns:a16="http://schemas.microsoft.com/office/drawing/2014/main" val="20001"/>
                    </a:ext>
                  </a:extLst>
                </a:gridCol>
              </a:tblGrid>
              <a:tr h="294482">
                <a:tc>
                  <a:txBody>
                    <a:bodyPr/>
                    <a:lstStyle/>
                    <a:p>
                      <a:pPr marL="0" lvl="0" indent="0" algn="r" rtl="0">
                        <a:spcBef>
                          <a:spcPts val="0"/>
                        </a:spcBef>
                        <a:spcAft>
                          <a:spcPts val="0"/>
                        </a:spcAft>
                        <a:buNone/>
                      </a:pPr>
                      <a:r>
                        <a:rPr kumimoji="1" lang="en-US" altLang="ja-JP" sz="1200" dirty="0" err="1" smtClean="0">
                          <a:solidFill>
                            <a:schemeClr val="bg1"/>
                          </a:solidFill>
                          <a:latin typeface="メイリオ" panose="020B0604030504040204" pitchFamily="50" charset="-128"/>
                          <a:ea typeface="メイリオ" panose="020B0604030504040204" pitchFamily="50" charset="-128"/>
                        </a:rPr>
                        <a:t>WebFOCUS</a:t>
                      </a:r>
                      <a:r>
                        <a:rPr kumimoji="1" lang="ja-JP" altLang="en-US" sz="1200" dirty="0" smtClean="0">
                          <a:solidFill>
                            <a:schemeClr val="bg1"/>
                          </a:solidFill>
                          <a:latin typeface="メイリオ" panose="020B0604030504040204" pitchFamily="50" charset="-128"/>
                          <a:ea typeface="メイリオ" panose="020B0604030504040204" pitchFamily="50" charset="-128"/>
                        </a:rPr>
                        <a:t>バージョン</a:t>
                      </a:r>
                      <a:endParaRPr sz="1200" b="1" dirty="0">
                        <a:solidFill>
                          <a:schemeClr val="bg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lgn="ctr">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en-US" altLang="ja-JP" sz="1200" dirty="0" smtClean="0">
                          <a:solidFill>
                            <a:srgbClr val="404040"/>
                          </a:solidFill>
                          <a:latin typeface="メイリオ" panose="020B0604030504040204" pitchFamily="50" charset="-128"/>
                          <a:ea typeface="メイリオ" panose="020B0604030504040204" pitchFamily="50" charset="-128"/>
                        </a:rPr>
                        <a:t>9.1.1</a:t>
                      </a:r>
                    </a:p>
                  </a:txBody>
                  <a:tcPr marL="91425" marR="91425" marT="91425" marB="91425">
                    <a:lnL w="9525" cap="flat" cmpd="sng" algn="ctr">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22727">
                <a:tc>
                  <a:txBody>
                    <a:bodyPr/>
                    <a:lstStyle/>
                    <a:p>
                      <a:pPr marL="0" lvl="0" indent="0" algn="r" rtl="0">
                        <a:spcBef>
                          <a:spcPts val="0"/>
                        </a:spcBef>
                        <a:spcAft>
                          <a:spcPts val="0"/>
                        </a:spcAft>
                        <a:buNone/>
                      </a:pPr>
                      <a:r>
                        <a:rPr kumimoji="1" lang="ja-JP" altLang="en-US" sz="1200" dirty="0" smtClean="0">
                          <a:solidFill>
                            <a:schemeClr val="bg1"/>
                          </a:solidFill>
                          <a:latin typeface="メイリオ" panose="020B0604030504040204" pitchFamily="50" charset="-128"/>
                          <a:ea typeface="メイリオ" panose="020B0604030504040204" pitchFamily="50" charset="-128"/>
                        </a:rPr>
                        <a:t>ブラウザ</a:t>
                      </a:r>
                      <a:endParaRPr sz="1200" b="1" dirty="0">
                        <a:solidFill>
                          <a:schemeClr val="bg1"/>
                        </a:solidFill>
                        <a:latin typeface="メイリオ" panose="020B0604030504040204" pitchFamily="50" charset="-128"/>
                        <a:ea typeface="メイリオ" panose="020B0604030504040204" pitchFamily="50" charset="-128"/>
                        <a:cs typeface="Kosugi Maru"/>
                        <a:sym typeface="Kosugi Maru"/>
                      </a:endParaRP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chemeClr val="tx2">
                        <a:lumMod val="75000"/>
                      </a:schemeClr>
                    </a:solidFill>
                  </a:tcPr>
                </a:tc>
                <a:tc>
                  <a:txBody>
                    <a:bodyPr/>
                    <a:lstStyle/>
                    <a:p>
                      <a:pPr marL="0" marR="0" lvl="0" indent="0" algn="l" defTabSz="914400" rtl="0" eaLnBrk="1" fontAlgn="auto" latinLnBrk="0" hangingPunct="1">
                        <a:lnSpc>
                          <a:spcPct val="130000"/>
                        </a:lnSpc>
                        <a:spcBef>
                          <a:spcPts val="0"/>
                        </a:spcBef>
                        <a:spcAft>
                          <a:spcPts val="0"/>
                        </a:spcAft>
                        <a:buClr>
                          <a:schemeClr val="dk1"/>
                        </a:buClr>
                        <a:buSzPts val="1100"/>
                        <a:buFont typeface="Arial"/>
                        <a:buNone/>
                        <a:tabLst/>
                        <a:defRPr/>
                      </a:pPr>
                      <a:r>
                        <a:rPr kumimoji="1" lang="en-US" altLang="ja-JP" sz="1200" dirty="0" smtClean="0">
                          <a:solidFill>
                            <a:srgbClr val="404040"/>
                          </a:solidFill>
                          <a:latin typeface="メイリオ" panose="020B0604030504040204" pitchFamily="50" charset="-128"/>
                          <a:ea typeface="メイリオ" panose="020B0604030504040204" pitchFamily="50" charset="-128"/>
                        </a:rPr>
                        <a:t>Google Chrome</a:t>
                      </a:r>
                    </a:p>
                  </a:txBody>
                  <a:tcPr marL="91425" marR="91425" marT="91425" marB="91425">
                    <a:lnL w="9525" cap="flat" cmpd="sng">
                      <a:solidFill>
                        <a:schemeClr val="lt1"/>
                      </a:solidFill>
                      <a:prstDash val="solid"/>
                      <a:round/>
                      <a:headEnd type="none" w="sm" len="sm"/>
                      <a:tailEnd type="none" w="sm" len="sm"/>
                    </a:lnL>
                    <a:lnR w="9525" cap="flat" cmpd="sng">
                      <a:solidFill>
                        <a:schemeClr val="lt1"/>
                      </a:solidFill>
                      <a:prstDash val="solid"/>
                      <a:round/>
                      <a:headEnd type="none" w="sm" len="sm"/>
                      <a:tailEnd type="none" w="sm" len="sm"/>
                    </a:lnR>
                    <a:lnT w="12700" cap="flat" cmpd="sng" algn="ctr">
                      <a:solidFill>
                        <a:schemeClr val="tx1"/>
                      </a:solidFill>
                      <a:prstDash val="solid"/>
                      <a:round/>
                      <a:headEnd type="none" w="med" len="med"/>
                      <a:tailEnd type="none" w="med" len="med"/>
                    </a:lnT>
                    <a:lnB w="9525"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3666578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179512" y="699542"/>
            <a:ext cx="8032968" cy="861774"/>
          </a:xfrm>
          <a:prstGeom prst="rect">
            <a:avLst/>
          </a:prstGeom>
          <a:noFill/>
        </p:spPr>
        <p:txBody>
          <a:bodyPr wrap="none" rtlCol="0">
            <a:spAutoFit/>
          </a:bodyPr>
          <a:lstStyle/>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■プログラム改変について</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　プログラムの改変は自由に実施</a:t>
            </a:r>
            <a:r>
              <a:rPr kumimoji="1" lang="ja-JP" altLang="en-US" sz="1200" dirty="0" smtClean="0">
                <a:solidFill>
                  <a:srgbClr val="404040"/>
                </a:solidFill>
                <a:latin typeface="メイリオ" panose="020B0604030504040204" pitchFamily="50" charset="-128"/>
                <a:ea typeface="メイリオ" panose="020B0604030504040204" pitchFamily="50" charset="-128"/>
              </a:rPr>
              <a:t>して頂いても問題はありません</a:t>
            </a:r>
            <a:r>
              <a:rPr kumimoji="1" lang="ja-JP" altLang="en-US" sz="1200" dirty="0">
                <a:solidFill>
                  <a:srgbClr val="404040"/>
                </a:solidFill>
                <a:latin typeface="メイリオ" panose="020B0604030504040204" pitchFamily="50" charset="-128"/>
                <a:ea typeface="メイリオ" panose="020B0604030504040204" pitchFamily="50" charset="-128"/>
              </a:rPr>
              <a:t>。</a:t>
            </a:r>
          </a:p>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　新規</a:t>
            </a:r>
            <a:r>
              <a:rPr kumimoji="1" lang="ja-JP" altLang="en-US" sz="1200" dirty="0">
                <a:solidFill>
                  <a:srgbClr val="404040"/>
                </a:solidFill>
                <a:latin typeface="メイリオ" panose="020B0604030504040204" pitchFamily="50" charset="-128"/>
                <a:ea typeface="メイリオ" panose="020B0604030504040204" pitchFamily="50" charset="-128"/>
              </a:rPr>
              <a:t>要件やバグ修正などが発生した場合には、お客様の責任範囲内での修正</a:t>
            </a:r>
            <a:r>
              <a:rPr kumimoji="1" lang="ja-JP" altLang="en-US" sz="1200" dirty="0" smtClean="0">
                <a:solidFill>
                  <a:srgbClr val="404040"/>
                </a:solidFill>
                <a:latin typeface="メイリオ" panose="020B0604030504040204" pitchFamily="50" charset="-128"/>
                <a:ea typeface="メイリオ" panose="020B0604030504040204" pitchFamily="50" charset="-128"/>
              </a:rPr>
              <a:t>を実施頂くようお願い</a:t>
            </a:r>
            <a:r>
              <a:rPr kumimoji="1" lang="ja-JP" altLang="en-US" sz="1200" dirty="0">
                <a:solidFill>
                  <a:srgbClr val="404040"/>
                </a:solidFill>
                <a:latin typeface="メイリオ" panose="020B0604030504040204" pitchFamily="50" charset="-128"/>
                <a:ea typeface="メイリオ" panose="020B0604030504040204" pitchFamily="50" charset="-128"/>
              </a:rPr>
              <a:t>します。</a:t>
            </a:r>
          </a:p>
        </p:txBody>
      </p:sp>
      <p:sp>
        <p:nvSpPr>
          <p:cNvPr id="13" name="テキスト ボックス 12"/>
          <p:cNvSpPr txBox="1"/>
          <p:nvPr/>
        </p:nvSpPr>
        <p:spPr>
          <a:xfrm>
            <a:off x="179512" y="1793694"/>
            <a:ext cx="7882286" cy="861774"/>
          </a:xfrm>
          <a:prstGeom prst="rect">
            <a:avLst/>
          </a:prstGeom>
          <a:noFill/>
        </p:spPr>
        <p:txBody>
          <a:bodyPr wrap="none" rtlCol="0">
            <a:spAutoFit/>
          </a:bodyPr>
          <a:lstStyle/>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■サポートに</a:t>
            </a:r>
            <a:r>
              <a:rPr kumimoji="1" lang="ja-JP" altLang="en-US" sz="1200" dirty="0" smtClean="0">
                <a:solidFill>
                  <a:srgbClr val="404040"/>
                </a:solidFill>
                <a:latin typeface="メイリオ" panose="020B0604030504040204" pitchFamily="50" charset="-128"/>
                <a:ea typeface="メイリオ" panose="020B0604030504040204" pitchFamily="50" charset="-128"/>
              </a:rPr>
              <a:t>ついて</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kumimoji="1" lang="ja-JP" altLang="en-US" sz="1200" dirty="0" smtClean="0">
                <a:solidFill>
                  <a:srgbClr val="404040"/>
                </a:solidFill>
                <a:latin typeface="メイリオ" panose="020B0604030504040204" pitchFamily="50" charset="-128"/>
                <a:ea typeface="メイリオ" panose="020B0604030504040204" pitchFamily="50" charset="-128"/>
              </a:rPr>
              <a:t>　</a:t>
            </a:r>
            <a:r>
              <a:rPr kumimoji="1" lang="en-US" altLang="ja-JP" sz="1200" dirty="0">
                <a:solidFill>
                  <a:srgbClr val="404040"/>
                </a:solidFill>
                <a:latin typeface="メイリオ" panose="020B0604030504040204" pitchFamily="50" charset="-128"/>
                <a:ea typeface="メイリオ" panose="020B0604030504040204" pitchFamily="50" charset="-128"/>
              </a:rPr>
              <a:t>JavaScript</a:t>
            </a:r>
            <a:r>
              <a:rPr kumimoji="1" lang="ja-JP" altLang="en-US" sz="1200" dirty="0" err="1">
                <a:solidFill>
                  <a:srgbClr val="404040"/>
                </a:solidFill>
                <a:latin typeface="メイリオ" panose="020B0604030504040204" pitchFamily="50" charset="-128"/>
                <a:ea typeface="メイリオ" panose="020B0604030504040204" pitchFamily="50" charset="-128"/>
              </a:rPr>
              <a:t>、</a:t>
            </a:r>
            <a:r>
              <a:rPr kumimoji="1" lang="en-US" altLang="ja-JP" sz="1200" dirty="0">
                <a:solidFill>
                  <a:srgbClr val="404040"/>
                </a:solidFill>
                <a:latin typeface="メイリオ" panose="020B0604030504040204" pitchFamily="50" charset="-128"/>
                <a:ea typeface="メイリオ" panose="020B0604030504040204" pitchFamily="50" charset="-128"/>
              </a:rPr>
              <a:t>CSS</a:t>
            </a:r>
            <a:r>
              <a:rPr kumimoji="1" lang="ja-JP" altLang="en-US" sz="1200" dirty="0" err="1">
                <a:solidFill>
                  <a:srgbClr val="404040"/>
                </a:solidFill>
                <a:latin typeface="メイリオ" panose="020B0604030504040204" pitchFamily="50" charset="-128"/>
                <a:ea typeface="メイリオ" panose="020B0604030504040204" pitchFamily="50" charset="-128"/>
              </a:rPr>
              <a:t>、</a:t>
            </a:r>
            <a:r>
              <a:rPr kumimoji="1" lang="en-US" altLang="ja-JP" sz="1200" dirty="0">
                <a:solidFill>
                  <a:srgbClr val="404040"/>
                </a:solidFill>
                <a:latin typeface="メイリオ" panose="020B0604030504040204" pitchFamily="50" charset="-128"/>
                <a:ea typeface="メイリオ" panose="020B0604030504040204" pitchFamily="50" charset="-128"/>
              </a:rPr>
              <a:t>HTML </a:t>
            </a:r>
            <a:r>
              <a:rPr kumimoji="1" lang="ja-JP" altLang="en-US" sz="1200" dirty="0">
                <a:solidFill>
                  <a:srgbClr val="404040"/>
                </a:solidFill>
                <a:latin typeface="メイリオ" panose="020B0604030504040204" pitchFamily="50" charset="-128"/>
                <a:ea typeface="メイリオ" panose="020B0604030504040204" pitchFamily="50" charset="-128"/>
              </a:rPr>
              <a:t>などお客様にて作成のプログラムに関する問い合わせは</a:t>
            </a:r>
            <a:r>
              <a:rPr kumimoji="1" lang="ja-JP" altLang="en-US" sz="1200" dirty="0" smtClean="0">
                <a:solidFill>
                  <a:srgbClr val="404040"/>
                </a:solidFill>
                <a:latin typeface="メイリオ" panose="020B0604030504040204" pitchFamily="50" charset="-128"/>
                <a:ea typeface="メイリオ" panose="020B0604030504040204" pitchFamily="50" charset="-128"/>
              </a:rPr>
              <a:t>、弊社</a:t>
            </a:r>
            <a:r>
              <a:rPr kumimoji="1" lang="ja-JP" altLang="en-US" sz="1200" dirty="0">
                <a:solidFill>
                  <a:srgbClr val="404040"/>
                </a:solidFill>
                <a:latin typeface="メイリオ" panose="020B0604030504040204" pitchFamily="50" charset="-128"/>
                <a:ea typeface="メイリオ" panose="020B0604030504040204" pitchFamily="50" charset="-128"/>
              </a:rPr>
              <a:t>サポートセンター</a:t>
            </a:r>
            <a:r>
              <a:rPr kumimoji="1" lang="ja-JP" altLang="en-US" sz="1200" dirty="0" smtClean="0">
                <a:solidFill>
                  <a:srgbClr val="404040"/>
                </a:solidFill>
                <a:latin typeface="メイリオ" panose="020B0604030504040204" pitchFamily="50" charset="-128"/>
                <a:ea typeface="メイリオ" panose="020B0604030504040204" pitchFamily="50" charset="-128"/>
              </a:rPr>
              <a:t>で</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nSpc>
                <a:spcPts val="2000"/>
              </a:lnSpc>
            </a:pPr>
            <a:r>
              <a:rPr kumimoji="1" lang="ja-JP" altLang="en-US" sz="1200" dirty="0">
                <a:solidFill>
                  <a:srgbClr val="404040"/>
                </a:solidFill>
                <a:latin typeface="メイリオ" panose="020B0604030504040204" pitchFamily="50" charset="-128"/>
                <a:ea typeface="メイリオ" panose="020B0604030504040204" pitchFamily="50" charset="-128"/>
              </a:rPr>
              <a:t>　</a:t>
            </a:r>
            <a:r>
              <a:rPr kumimoji="1" lang="ja-JP" altLang="en-US" sz="1200" dirty="0" smtClean="0">
                <a:solidFill>
                  <a:srgbClr val="404040"/>
                </a:solidFill>
                <a:latin typeface="メイリオ" panose="020B0604030504040204" pitchFamily="50" charset="-128"/>
                <a:ea typeface="メイリオ" panose="020B0604030504040204" pitchFamily="50" charset="-128"/>
              </a:rPr>
              <a:t>受け付ける</a:t>
            </a:r>
            <a:r>
              <a:rPr kumimoji="1" lang="ja-JP" altLang="en-US" sz="1200" dirty="0">
                <a:solidFill>
                  <a:srgbClr val="404040"/>
                </a:solidFill>
                <a:latin typeface="メイリオ" panose="020B0604030504040204" pitchFamily="50" charset="-128"/>
                <a:ea typeface="メイリオ" panose="020B0604030504040204" pitchFamily="50" charset="-128"/>
              </a:rPr>
              <a:t>ことができません。</a:t>
            </a:r>
            <a:r>
              <a:rPr kumimoji="1" lang="en-US" altLang="ja-JP" sz="1200" dirty="0" err="1">
                <a:solidFill>
                  <a:srgbClr val="404040"/>
                </a:solidFill>
                <a:latin typeface="メイリオ" panose="020B0604030504040204" pitchFamily="50" charset="-128"/>
                <a:ea typeface="メイリオ" panose="020B0604030504040204" pitchFamily="50" charset="-128"/>
              </a:rPr>
              <a:t>WebFOCUS</a:t>
            </a:r>
            <a:r>
              <a:rPr kumimoji="1" lang="en-US" altLang="ja-JP" sz="1200" dirty="0">
                <a:solidFill>
                  <a:srgbClr val="404040"/>
                </a:solidFill>
                <a:latin typeface="メイリオ" panose="020B0604030504040204" pitchFamily="50" charset="-128"/>
                <a:ea typeface="メイリオ" panose="020B0604030504040204" pitchFamily="50" charset="-128"/>
              </a:rPr>
              <a:t> </a:t>
            </a:r>
            <a:r>
              <a:rPr kumimoji="1" lang="ja-JP" altLang="en-US" sz="1200" dirty="0">
                <a:solidFill>
                  <a:srgbClr val="404040"/>
                </a:solidFill>
                <a:latin typeface="メイリオ" panose="020B0604030504040204" pitchFamily="50" charset="-128"/>
                <a:ea typeface="メイリオ" panose="020B0604030504040204" pitchFamily="50" charset="-128"/>
              </a:rPr>
              <a:t>の動作に</a:t>
            </a:r>
            <a:r>
              <a:rPr kumimoji="1" lang="ja-JP" altLang="en-US" sz="1200" dirty="0" smtClean="0">
                <a:solidFill>
                  <a:srgbClr val="404040"/>
                </a:solidFill>
                <a:latin typeface="メイリオ" panose="020B0604030504040204" pitchFamily="50" charset="-128"/>
                <a:ea typeface="メイリオ" panose="020B0604030504040204" pitchFamily="50" charset="-128"/>
              </a:rPr>
              <a:t>関する問い合わせ</a:t>
            </a:r>
            <a:r>
              <a:rPr kumimoji="1" lang="ja-JP" altLang="en-US" sz="1200" dirty="0">
                <a:solidFill>
                  <a:srgbClr val="404040"/>
                </a:solidFill>
                <a:latin typeface="メイリオ" panose="020B0604030504040204" pitchFamily="50" charset="-128"/>
                <a:ea typeface="メイリオ" panose="020B0604030504040204" pitchFamily="50" charset="-128"/>
              </a:rPr>
              <a:t>に限らせて頂きます</a:t>
            </a:r>
            <a:r>
              <a:rPr kumimoji="1" lang="ja-JP" altLang="en-US" sz="1200" dirty="0" smtClean="0">
                <a:solidFill>
                  <a:srgbClr val="404040"/>
                </a:solidFill>
                <a:latin typeface="メイリオ" panose="020B0604030504040204" pitchFamily="50" charset="-128"/>
                <a:ea typeface="メイリオ" panose="020B0604030504040204" pitchFamily="50" charset="-128"/>
              </a:rPr>
              <a:t>。</a:t>
            </a:r>
            <a:endParaRPr kumimoji="1" lang="ja-JP" altLang="en-US" sz="1200" dirty="0">
              <a:solidFill>
                <a:srgbClr val="404040"/>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1332411" y="3396342"/>
            <a:ext cx="6479177" cy="1378132"/>
          </a:xfrm>
          <a:prstGeom prst="rec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rgbClr val="404040"/>
                </a:solidFill>
                <a:latin typeface="メイリオ" panose="020B0604030504040204" pitchFamily="50" charset="-128"/>
                <a:ea typeface="メイリオ" panose="020B0604030504040204" pitchFamily="50" charset="-128"/>
              </a:rPr>
              <a:t>本書のコンテンツへの</a:t>
            </a:r>
            <a:r>
              <a:rPr kumimoji="1" lang="ja-JP" altLang="en-US" sz="1200" dirty="0">
                <a:solidFill>
                  <a:srgbClr val="404040"/>
                </a:solidFill>
                <a:latin typeface="メイリオ" panose="020B0604030504040204" pitchFamily="50" charset="-128"/>
                <a:ea typeface="メイリオ" panose="020B0604030504040204" pitchFamily="50" charset="-128"/>
              </a:rPr>
              <a:t>ご要望やご意見、不具合、誤植</a:t>
            </a:r>
            <a:r>
              <a:rPr kumimoji="1" lang="ja-JP" altLang="en-US" sz="1200" dirty="0" smtClean="0">
                <a:solidFill>
                  <a:srgbClr val="404040"/>
                </a:solidFill>
                <a:latin typeface="メイリオ" panose="020B0604030504040204" pitchFamily="50" charset="-128"/>
                <a:ea typeface="メイリオ" panose="020B0604030504040204" pitchFamily="50" charset="-128"/>
              </a:rPr>
              <a:t>などは</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gn="ctr"/>
            <a:r>
              <a:rPr kumimoji="1" lang="ja-JP" altLang="en-US" sz="1200" dirty="0" smtClean="0">
                <a:solidFill>
                  <a:srgbClr val="404040"/>
                </a:solidFill>
                <a:latin typeface="メイリオ" panose="020B0604030504040204" pitchFamily="50" charset="-128"/>
                <a:ea typeface="メイリオ" panose="020B0604030504040204" pitchFamily="50" charset="-128"/>
              </a:rPr>
              <a:t>下記メールアドレスへご送付ください。</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gn="ctr"/>
            <a:r>
              <a:rPr kumimoji="1" lang="ja-JP" altLang="en-US" sz="1200" dirty="0">
                <a:solidFill>
                  <a:srgbClr val="404040"/>
                </a:solidFill>
                <a:latin typeface="メイリオ" panose="020B0604030504040204" pitchFamily="50" charset="-128"/>
                <a:ea typeface="メイリオ" panose="020B0604030504040204" pitchFamily="50" charset="-128"/>
              </a:rPr>
              <a:t>皆様</a:t>
            </a:r>
            <a:r>
              <a:rPr kumimoji="1" lang="ja-JP" altLang="en-US" sz="1200" dirty="0" smtClean="0">
                <a:solidFill>
                  <a:srgbClr val="404040"/>
                </a:solidFill>
                <a:latin typeface="メイリオ" panose="020B0604030504040204" pitchFamily="50" charset="-128"/>
                <a:ea typeface="メイリオ" panose="020B0604030504040204" pitchFamily="50" charset="-128"/>
              </a:rPr>
              <a:t>のご意見をお待ちしております。</a:t>
            </a:r>
            <a:endParaRPr kumimoji="1" lang="en-US" altLang="ja-JP" sz="1200" dirty="0" smtClean="0">
              <a:solidFill>
                <a:srgbClr val="404040"/>
              </a:solidFill>
              <a:latin typeface="メイリオ" panose="020B0604030504040204" pitchFamily="50" charset="-128"/>
              <a:ea typeface="メイリオ" panose="020B0604030504040204" pitchFamily="50" charset="-128"/>
            </a:endParaRPr>
          </a:p>
          <a:p>
            <a:pPr algn="ctr"/>
            <a:endParaRPr kumimoji="1" lang="en-US" altLang="ja-JP" sz="1200" dirty="0">
              <a:solidFill>
                <a:srgbClr val="404040"/>
              </a:solidFill>
              <a:latin typeface="メイリオ" panose="020B0604030504040204" pitchFamily="50" charset="-128"/>
              <a:ea typeface="メイリオ" panose="020B0604030504040204" pitchFamily="50" charset="-128"/>
            </a:endParaRPr>
          </a:p>
          <a:p>
            <a:pPr algn="ctr"/>
            <a:r>
              <a:rPr kumimoji="1" lang="ja-JP" altLang="en-US" sz="1200" dirty="0">
                <a:solidFill>
                  <a:srgbClr val="404040"/>
                </a:solidFill>
                <a:latin typeface="メイリオ" panose="020B0604030504040204" pitchFamily="50" charset="-128"/>
                <a:ea typeface="メイリオ" panose="020B0604030504040204" pitchFamily="50" charset="-128"/>
              </a:rPr>
              <a:t>株式</a:t>
            </a:r>
            <a:r>
              <a:rPr kumimoji="1" lang="ja-JP" altLang="en-US" sz="1200" dirty="0" smtClean="0">
                <a:solidFill>
                  <a:srgbClr val="404040"/>
                </a:solidFill>
                <a:latin typeface="メイリオ" panose="020B0604030504040204" pitchFamily="50" charset="-128"/>
                <a:ea typeface="メイリオ" panose="020B0604030504040204" pitchFamily="50" charset="-128"/>
              </a:rPr>
              <a:t>会社アシスト </a:t>
            </a:r>
            <a:r>
              <a:rPr kumimoji="1" lang="en-US" altLang="ja-JP" sz="1200" dirty="0">
                <a:solidFill>
                  <a:srgbClr val="404040"/>
                </a:solidFill>
                <a:latin typeface="メイリオ" panose="020B0604030504040204" pitchFamily="50" charset="-128"/>
                <a:ea typeface="メイリオ" panose="020B0604030504040204" pitchFamily="50" charset="-128"/>
              </a:rPr>
              <a:t>Designer</a:t>
            </a:r>
            <a:r>
              <a:rPr kumimoji="1" lang="ja-JP" altLang="en-US" sz="1200" dirty="0">
                <a:solidFill>
                  <a:srgbClr val="404040"/>
                </a:solidFill>
                <a:latin typeface="メイリオ" panose="020B0604030504040204" pitchFamily="50" charset="-128"/>
                <a:ea typeface="メイリオ" panose="020B0604030504040204" pitchFamily="50" charset="-128"/>
              </a:rPr>
              <a:t>における</a:t>
            </a:r>
            <a:r>
              <a:rPr kumimoji="1" lang="en-US" altLang="ja-JP" sz="1200" dirty="0">
                <a:solidFill>
                  <a:srgbClr val="404040"/>
                </a:solidFill>
                <a:latin typeface="メイリオ" panose="020B0604030504040204" pitchFamily="50" charset="-128"/>
                <a:ea typeface="メイリオ" panose="020B0604030504040204" pitchFamily="50" charset="-128"/>
              </a:rPr>
              <a:t>JavaScript</a:t>
            </a:r>
            <a:r>
              <a:rPr kumimoji="1" lang="ja-JP" altLang="en-US" sz="1200" dirty="0" smtClean="0">
                <a:solidFill>
                  <a:srgbClr val="404040"/>
                </a:solidFill>
                <a:latin typeface="メイリオ" panose="020B0604030504040204" pitchFamily="50" charset="-128"/>
                <a:ea typeface="メイリオ" panose="020B0604030504040204" pitchFamily="50" charset="-128"/>
              </a:rPr>
              <a:t>活用宛 メールアドレス</a:t>
            </a:r>
            <a:r>
              <a:rPr kumimoji="1" lang="en-US" altLang="ja-JP" sz="1200" dirty="0">
                <a:solidFill>
                  <a:srgbClr val="404040"/>
                </a:solidFill>
                <a:latin typeface="メイリオ" panose="020B0604030504040204" pitchFamily="50" charset="-128"/>
                <a:ea typeface="メイリオ" panose="020B0604030504040204" pitchFamily="50" charset="-128"/>
              </a:rPr>
              <a:t/>
            </a:r>
            <a:br>
              <a:rPr kumimoji="1" lang="en-US" altLang="ja-JP" sz="1200" dirty="0">
                <a:solidFill>
                  <a:srgbClr val="404040"/>
                </a:solidFill>
                <a:latin typeface="メイリオ" panose="020B0604030504040204" pitchFamily="50" charset="-128"/>
                <a:ea typeface="メイリオ" panose="020B0604030504040204" pitchFamily="50" charset="-128"/>
              </a:rPr>
            </a:br>
            <a:r>
              <a:rPr kumimoji="1" lang="en-US" altLang="ja-JP" sz="1200" dirty="0">
                <a:solidFill>
                  <a:srgbClr val="404040"/>
                </a:solidFill>
                <a:latin typeface="メイリオ" panose="020B0604030504040204" pitchFamily="50" charset="-128"/>
                <a:ea typeface="メイリオ" panose="020B0604030504040204" pitchFamily="50" charset="-128"/>
              </a:rPr>
              <a:t>webfocus_web@ashisuto.co.jp</a:t>
            </a:r>
          </a:p>
        </p:txBody>
      </p:sp>
      <p:sp>
        <p:nvSpPr>
          <p:cNvPr id="11" name="フッター プレースホルダー 2"/>
          <p:cNvSpPr txBox="1">
            <a:spLocks/>
          </p:cNvSpPr>
          <p:nvPr/>
        </p:nvSpPr>
        <p:spPr>
          <a:xfrm>
            <a:off x="0" y="4818186"/>
            <a:ext cx="2448272"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000" dirty="0" smtClean="0">
                <a:solidFill>
                  <a:srgbClr val="595959"/>
                </a:solidFill>
              </a:rPr>
              <a:t>© K.K. </a:t>
            </a:r>
            <a:r>
              <a:rPr lang="en-US" altLang="ja-JP" sz="1000" dirty="0" err="1" smtClean="0">
                <a:solidFill>
                  <a:srgbClr val="595959"/>
                </a:solidFill>
              </a:rPr>
              <a:t>Ashisuto</a:t>
            </a:r>
            <a:endParaRPr lang="ja-JP" altLang="en-US" sz="1000" dirty="0">
              <a:solidFill>
                <a:srgbClr val="595959"/>
              </a:solidFill>
            </a:endParaRPr>
          </a:p>
        </p:txBody>
      </p:sp>
      <p:sp>
        <p:nvSpPr>
          <p:cNvPr id="14" name="スライド番号プレースホルダー 3"/>
          <p:cNvSpPr txBox="1">
            <a:spLocks/>
          </p:cNvSpPr>
          <p:nvPr/>
        </p:nvSpPr>
        <p:spPr>
          <a:xfrm>
            <a:off x="8594576" y="4818186"/>
            <a:ext cx="549424" cy="273844"/>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4B22246B-72CC-4AB3-AEF9-7F9B00475CC6}" type="slidenum">
              <a:rPr lang="ja-JP" altLang="en-US" sz="1000" b="1" smtClean="0">
                <a:solidFill>
                  <a:srgbClr val="595959"/>
                </a:solidFill>
              </a:rPr>
              <a:pPr algn="r"/>
              <a:t>5</a:t>
            </a:fld>
            <a:endParaRPr lang="ja-JP" altLang="en-US" sz="1000" b="1" dirty="0">
              <a:solidFill>
                <a:srgbClr val="595959"/>
              </a:solidFill>
            </a:endParaRPr>
          </a:p>
        </p:txBody>
      </p:sp>
      <p:grpSp>
        <p:nvGrpSpPr>
          <p:cNvPr id="16" name="グループ化 15"/>
          <p:cNvGrpSpPr/>
          <p:nvPr/>
        </p:nvGrpSpPr>
        <p:grpSpPr>
          <a:xfrm>
            <a:off x="0" y="1562"/>
            <a:ext cx="9144000" cy="651600"/>
            <a:chOff x="0" y="1562"/>
            <a:chExt cx="9144000" cy="651600"/>
          </a:xfrm>
        </p:grpSpPr>
        <p:sp>
          <p:nvSpPr>
            <p:cNvPr id="17"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免責事項</a:t>
              </a:r>
              <a:endParaRPr lang="ja-JP" altLang="en-US" dirty="0">
                <a:solidFill>
                  <a:schemeClr val="bg1"/>
                </a:solidFill>
                <a:latin typeface="Arial"/>
                <a:ea typeface="Arial"/>
                <a:cs typeface="Arial"/>
                <a:sym typeface="Arial"/>
              </a:endParaRPr>
            </a:p>
          </p:txBody>
        </p:sp>
        <p:grpSp>
          <p:nvGrpSpPr>
            <p:cNvPr id="18" name="グループ化 17"/>
            <p:cNvGrpSpPr/>
            <p:nvPr/>
          </p:nvGrpSpPr>
          <p:grpSpPr>
            <a:xfrm>
              <a:off x="7462663" y="1562"/>
              <a:ext cx="1681337" cy="651600"/>
              <a:chOff x="7452318" y="1562"/>
              <a:chExt cx="1681337" cy="651600"/>
            </a:xfrm>
          </p:grpSpPr>
          <p:sp>
            <p:nvSpPr>
              <p:cNvPr id="20" name="ホームベース 19"/>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21"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smtClean="0">
                    <a:solidFill>
                      <a:schemeClr val="tx2"/>
                    </a:solidFill>
                    <a:latin typeface="+mj-ea"/>
                    <a:ea typeface="+mj-ea"/>
                    <a:cs typeface="Quattrocento Sans"/>
                    <a:sym typeface="Quattrocento Sans"/>
                  </a:rPr>
                  <a:t>2/2</a:t>
                </a:r>
                <a:endParaRPr lang="ja-JP" altLang="en-US" sz="3200" b="1" dirty="0">
                  <a:solidFill>
                    <a:schemeClr val="tx2"/>
                  </a:solidFill>
                  <a:latin typeface="+mj-ea"/>
                  <a:ea typeface="+mj-ea"/>
                  <a:cs typeface="Quattrocento Sans"/>
                  <a:sym typeface="Quattrocento Sans"/>
                </a:endParaRPr>
              </a:p>
            </p:txBody>
          </p:sp>
        </p:grpSp>
      </p:grpSp>
      <p:sp>
        <p:nvSpPr>
          <p:cNvPr id="15"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Tree>
    <p:extLst>
      <p:ext uri="{BB962C8B-B14F-4D97-AF65-F5344CB8AC3E}">
        <p14:creationId xmlns:p14="http://schemas.microsoft.com/office/powerpoint/2010/main" val="1411027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sz="3000" dirty="0" err="1">
                <a:latin typeface="+mj-ea"/>
              </a:rPr>
              <a:t>originalMyPagePortal</a:t>
            </a:r>
            <a:r>
              <a:rPr lang="ja-JP" altLang="en-US" sz="3000" dirty="0">
                <a:latin typeface="+mj-ea"/>
              </a:rPr>
              <a:t>について</a:t>
            </a:r>
            <a:endParaRPr kumimoji="1" lang="ja-JP" altLang="en-US" sz="3000" dirty="0"/>
          </a:p>
        </p:txBody>
      </p:sp>
      <p:sp>
        <p:nvSpPr>
          <p:cNvPr id="7" name="テキスト プレースホルダー 6"/>
          <p:cNvSpPr>
            <a:spLocks noGrp="1"/>
          </p:cNvSpPr>
          <p:nvPr>
            <p:ph type="body" sz="quarter" idx="10"/>
          </p:nvPr>
        </p:nvSpPr>
        <p:spPr>
          <a:xfrm>
            <a:off x="1547664" y="2643758"/>
            <a:ext cx="6048672" cy="2088232"/>
          </a:xfrm>
          <a:noFill/>
        </p:spPr>
        <p:txBody>
          <a:bodyPr anchor="ctr">
            <a:noAutofit/>
          </a:bodyPr>
          <a:lstStyle/>
          <a:p>
            <a:pPr algn="r"/>
            <a:r>
              <a:rPr kumimoji="1" lang="ja-JP" altLang="en-US" sz="2200" b="1" dirty="0" smtClean="0">
                <a:solidFill>
                  <a:schemeClr val="bg1">
                    <a:lumMod val="95000"/>
                  </a:schemeClr>
                </a:solidFill>
                <a:latin typeface="+mj-ea"/>
                <a:ea typeface="+mj-ea"/>
              </a:rPr>
              <a:t>はじめに</a:t>
            </a:r>
            <a:endParaRPr kumimoji="1" lang="en-US" altLang="ja-JP" sz="2200" b="1" dirty="0" smtClean="0">
              <a:solidFill>
                <a:schemeClr val="bg1">
                  <a:lumMod val="95000"/>
                </a:schemeClr>
              </a:solidFill>
              <a:latin typeface="+mj-ea"/>
              <a:ea typeface="+mj-ea"/>
            </a:endParaRPr>
          </a:p>
          <a:p>
            <a:pPr algn="r"/>
            <a:r>
              <a:rPr lang="ja-JP" altLang="en-US" sz="2200" b="1" dirty="0">
                <a:solidFill>
                  <a:schemeClr val="bg1">
                    <a:lumMod val="95000"/>
                  </a:schemeClr>
                </a:solidFill>
                <a:latin typeface="+mj-ea"/>
                <a:ea typeface="+mj-ea"/>
              </a:rPr>
              <a:t>免責</a:t>
            </a:r>
            <a:r>
              <a:rPr lang="ja-JP" altLang="en-US" sz="2200" b="1" dirty="0" smtClean="0">
                <a:solidFill>
                  <a:schemeClr val="bg1">
                    <a:lumMod val="95000"/>
                  </a:schemeClr>
                </a:solidFill>
                <a:latin typeface="+mj-ea"/>
                <a:ea typeface="+mj-ea"/>
              </a:rPr>
              <a:t>事項</a:t>
            </a:r>
            <a:endParaRPr lang="en-US" altLang="ja-JP" sz="2200" b="1" dirty="0" smtClean="0">
              <a:solidFill>
                <a:schemeClr val="bg1">
                  <a:lumMod val="95000"/>
                </a:schemeClr>
              </a:solidFill>
              <a:latin typeface="+mj-ea"/>
              <a:ea typeface="+mj-ea"/>
            </a:endParaRPr>
          </a:p>
          <a:p>
            <a:pPr algn="r"/>
            <a:r>
              <a:rPr lang="ja-JP" altLang="en-US" sz="3600" b="1" dirty="0" smtClean="0">
                <a:solidFill>
                  <a:srgbClr val="595959"/>
                </a:solidFill>
                <a:latin typeface="+mj-ea"/>
                <a:ea typeface="+mj-ea"/>
              </a:rPr>
              <a:t>使用方法</a:t>
            </a:r>
            <a:endParaRPr lang="en-US" altLang="ja-JP" sz="3600" b="1" dirty="0" smtClean="0">
              <a:solidFill>
                <a:srgbClr val="595959"/>
              </a:solidFill>
              <a:latin typeface="+mj-ea"/>
              <a:ea typeface="+mj-ea"/>
            </a:endParaRPr>
          </a:p>
          <a:p>
            <a:pPr algn="r"/>
            <a:r>
              <a:rPr lang="ja-JP" altLang="en-US" sz="2200" b="1" dirty="0" smtClean="0">
                <a:solidFill>
                  <a:schemeClr val="bg1">
                    <a:lumMod val="95000"/>
                  </a:schemeClr>
                </a:solidFill>
                <a:latin typeface="+mj-ea"/>
                <a:ea typeface="+mj-ea"/>
              </a:rPr>
              <a:t>画面の説明</a:t>
            </a:r>
            <a:endParaRPr lang="en-US" altLang="ja-JP" sz="2200" b="1" dirty="0" smtClean="0">
              <a:solidFill>
                <a:schemeClr val="bg1">
                  <a:lumMod val="95000"/>
                </a:schemeClr>
              </a:solidFill>
              <a:latin typeface="+mj-ea"/>
              <a:ea typeface="+mj-ea"/>
            </a:endParaRPr>
          </a:p>
        </p:txBody>
      </p:sp>
      <p:sp>
        <p:nvSpPr>
          <p:cNvPr id="3" name="フッター プレースホルダー 2"/>
          <p:cNvSpPr>
            <a:spLocks noGrp="1"/>
          </p:cNvSpPr>
          <p:nvPr>
            <p:ph type="ftr" sz="quarter" idx="11"/>
          </p:nvPr>
        </p:nvSpPr>
        <p:spPr/>
        <p:txBody>
          <a:bodyPr/>
          <a:lstStyle/>
          <a:p>
            <a:r>
              <a:rPr lang="en-US" altLang="ja-JP" dirty="0" smtClean="0"/>
              <a:t>© K.K. </a:t>
            </a:r>
            <a:r>
              <a:rPr lang="en-US" altLang="ja-JP" dirty="0" err="1" smtClean="0"/>
              <a:t>Ashisuto</a:t>
            </a:r>
            <a:endParaRPr lang="ja-JP" altLang="en-US" dirty="0"/>
          </a:p>
        </p:txBody>
      </p:sp>
      <p:sp>
        <p:nvSpPr>
          <p:cNvPr id="4" name="スライド番号プレースホルダー 3"/>
          <p:cNvSpPr>
            <a:spLocks noGrp="1"/>
          </p:cNvSpPr>
          <p:nvPr>
            <p:ph type="sldNum" sz="quarter" idx="4294967295"/>
          </p:nvPr>
        </p:nvSpPr>
        <p:spPr>
          <a:xfrm>
            <a:off x="8594725" y="4818063"/>
            <a:ext cx="549275" cy="274637"/>
          </a:xfrm>
        </p:spPr>
        <p:txBody>
          <a:bodyPr/>
          <a:lstStyle/>
          <a:p>
            <a:fld id="{4B22246B-72CC-4AB3-AEF9-7F9B00475CC6}" type="slidenum">
              <a:rPr lang="ja-JP" altLang="en-US" smtClean="0"/>
              <a:pPr/>
              <a:t>6</a:t>
            </a:fld>
            <a:endParaRPr lang="ja-JP" altLang="en-US" dirty="0"/>
          </a:p>
        </p:txBody>
      </p:sp>
    </p:spTree>
    <p:extLst>
      <p:ext uri="{BB962C8B-B14F-4D97-AF65-F5344CB8AC3E}">
        <p14:creationId xmlns:p14="http://schemas.microsoft.com/office/powerpoint/2010/main" val="18309979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7</a:t>
            </a:fld>
            <a:endParaRPr lang="ja-JP" altLang="en-US" dirty="0"/>
          </a:p>
        </p:txBody>
      </p:sp>
      <p:sp>
        <p:nvSpPr>
          <p:cNvPr id="5" name="コンテンツ プレースホルダー 4"/>
          <p:cNvSpPr>
            <a:spLocks noGrp="1"/>
          </p:cNvSpPr>
          <p:nvPr>
            <p:ph sz="quarter" idx="13"/>
          </p:nvPr>
        </p:nvSpPr>
        <p:spPr>
          <a:xfrm>
            <a:off x="215516" y="699542"/>
            <a:ext cx="8712968" cy="648072"/>
          </a:xfrm>
        </p:spPr>
        <p:txBody>
          <a:bodyPr/>
          <a:lstStyle/>
          <a:p>
            <a:r>
              <a:rPr lang="ja-JP" altLang="en-US" sz="1200" dirty="0" smtClean="0">
                <a:solidFill>
                  <a:srgbClr val="595959"/>
                </a:solidFill>
                <a:latin typeface="+mn-ea"/>
              </a:rPr>
              <a:t>本サンプル資産は、ご利用中の</a:t>
            </a:r>
            <a:r>
              <a:rPr lang="en-US" altLang="ja-JP" sz="1200" dirty="0" err="1" smtClean="0">
                <a:solidFill>
                  <a:srgbClr val="595959"/>
                </a:solidFill>
                <a:latin typeface="+mn-ea"/>
              </a:rPr>
              <a:t>WebFOCUS</a:t>
            </a:r>
            <a:r>
              <a:rPr lang="ja-JP" altLang="en-US" sz="1200" dirty="0" smtClean="0">
                <a:solidFill>
                  <a:srgbClr val="595959"/>
                </a:solidFill>
                <a:latin typeface="+mn-ea"/>
              </a:rPr>
              <a:t>にインポートすることで</a:t>
            </a:r>
            <a:r>
              <a:rPr lang="ja-JP" altLang="en-US" sz="1200" dirty="0">
                <a:solidFill>
                  <a:srgbClr val="595959"/>
                </a:solidFill>
                <a:latin typeface="+mn-ea"/>
              </a:rPr>
              <a:t>使用可能です</a:t>
            </a:r>
            <a:r>
              <a:rPr lang="ja-JP" altLang="en-US" sz="1200" dirty="0" smtClean="0">
                <a:solidFill>
                  <a:srgbClr val="595959"/>
                </a:solidFill>
                <a:latin typeface="+mn-ea"/>
              </a:rPr>
              <a:t>。</a:t>
            </a:r>
            <a:endParaRPr lang="en-US" altLang="ja-JP" sz="1200" dirty="0" smtClean="0">
              <a:solidFill>
                <a:srgbClr val="595959"/>
              </a:solidFill>
              <a:latin typeface="+mn-ea"/>
            </a:endParaRPr>
          </a:p>
          <a:p>
            <a:r>
              <a:rPr lang="ja-JP" altLang="en-US" sz="1200" dirty="0">
                <a:solidFill>
                  <a:srgbClr val="595959"/>
                </a:solidFill>
                <a:latin typeface="+mn-ea"/>
              </a:rPr>
              <a:t>本項で</a:t>
            </a:r>
            <a:r>
              <a:rPr lang="ja-JP" altLang="en-US" sz="1200" dirty="0" smtClean="0">
                <a:solidFill>
                  <a:srgbClr val="595959"/>
                </a:solidFill>
                <a:latin typeface="+mn-ea"/>
              </a:rPr>
              <a:t>は、本サンプル資産をインポートする際の手順を記載します。</a:t>
            </a:r>
            <a:endParaRPr lang="en-US" altLang="ja-JP" sz="1200" dirty="0" smtClean="0">
              <a:solidFill>
                <a:srgbClr val="595959"/>
              </a:solidFill>
              <a:latin typeface="+mn-ea"/>
            </a:endParaRPr>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使用方法</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smtClean="0">
                  <a:solidFill>
                    <a:schemeClr val="tx2"/>
                  </a:solidFill>
                  <a:latin typeface="+mj-ea"/>
                  <a:ea typeface="+mj-ea"/>
                  <a:cs typeface="Quattrocento Sans"/>
                  <a:sym typeface="Quattrocento Sans"/>
                </a:rPr>
                <a:t>1/3</a:t>
              </a:r>
              <a:endParaRPr lang="ja-JP" altLang="en-US" sz="3200" b="1" dirty="0">
                <a:solidFill>
                  <a:schemeClr val="tx2"/>
                </a:solidFill>
                <a:latin typeface="+mj-ea"/>
                <a:ea typeface="+mj-ea"/>
                <a:cs typeface="Quattrocento Sans"/>
                <a:sym typeface="Quattrocento Sans"/>
              </a:endParaRPr>
            </a:p>
          </p:txBody>
        </p:sp>
      </p:grpSp>
      <p:sp>
        <p:nvSpPr>
          <p:cNvPr id="13"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
        <p:nvSpPr>
          <p:cNvPr id="15" name="コンテンツ プレースホルダー 4"/>
          <p:cNvSpPr txBox="1">
            <a:spLocks/>
          </p:cNvSpPr>
          <p:nvPr/>
        </p:nvSpPr>
        <p:spPr>
          <a:xfrm>
            <a:off x="215516" y="1203598"/>
            <a:ext cx="8712968" cy="345638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3pPr>
            <a:lvl4pPr marL="13716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4pPr>
            <a:lvl5pPr marL="18288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200" b="1" dirty="0" smtClean="0">
                <a:solidFill>
                  <a:srgbClr val="595959"/>
                </a:solidFill>
                <a:latin typeface="+mn-ea"/>
              </a:rPr>
              <a:t>＜手順＞</a:t>
            </a:r>
            <a:endParaRPr lang="en-US" altLang="ja-JP" sz="1200" b="1" dirty="0" smtClean="0">
              <a:solidFill>
                <a:srgbClr val="595959"/>
              </a:solidFill>
              <a:latin typeface="+mn-ea"/>
            </a:endParaRPr>
          </a:p>
          <a:p>
            <a:r>
              <a:rPr lang="ja-JP" altLang="en-US" sz="1200" dirty="0" smtClean="0">
                <a:solidFill>
                  <a:srgbClr val="595959"/>
                </a:solidFill>
                <a:latin typeface="+mn-ea"/>
              </a:rPr>
              <a:t>　</a:t>
            </a:r>
            <a:r>
              <a:rPr lang="en-US" altLang="ja-JP" sz="1200" dirty="0" smtClean="0">
                <a:solidFill>
                  <a:srgbClr val="595959"/>
                </a:solidFill>
                <a:latin typeface="+mn-ea"/>
              </a:rPr>
              <a:t>1. </a:t>
            </a:r>
            <a:r>
              <a:rPr lang="en-US" altLang="ja-JP" sz="1200" dirty="0" err="1" smtClean="0">
                <a:solidFill>
                  <a:srgbClr val="595959"/>
                </a:solidFill>
                <a:latin typeface="+mn-ea"/>
              </a:rPr>
              <a:t>WebFOCUS</a:t>
            </a:r>
            <a:r>
              <a:rPr lang="en-US" altLang="ja-JP" sz="1200" dirty="0" smtClean="0">
                <a:solidFill>
                  <a:srgbClr val="595959"/>
                </a:solidFill>
                <a:latin typeface="+mn-ea"/>
              </a:rPr>
              <a:t> Hub</a:t>
            </a:r>
            <a:r>
              <a:rPr lang="ja-JP" altLang="en-US" sz="1200" dirty="0" smtClean="0">
                <a:solidFill>
                  <a:srgbClr val="595959"/>
                </a:solidFill>
                <a:latin typeface="+mn-ea"/>
              </a:rPr>
              <a:t>画面</a:t>
            </a:r>
            <a:r>
              <a:rPr lang="en-US" altLang="ja-JP" sz="1200" dirty="0">
                <a:solidFill>
                  <a:srgbClr val="595959"/>
                </a:solidFill>
                <a:latin typeface="+mn-ea"/>
              </a:rPr>
              <a:t>(http</a:t>
            </a:r>
            <a:r>
              <a:rPr lang="en-US" altLang="ja-JP" sz="1200" dirty="0" smtClean="0">
                <a:solidFill>
                  <a:srgbClr val="595959"/>
                </a:solidFill>
                <a:latin typeface="+mn-ea"/>
              </a:rPr>
              <a:t>://</a:t>
            </a:r>
            <a:r>
              <a:rPr lang="ja-JP" altLang="en-US" sz="1200" i="1" dirty="0" smtClean="0">
                <a:solidFill>
                  <a:schemeClr val="tx2"/>
                </a:solidFill>
                <a:latin typeface="+mn-ea"/>
              </a:rPr>
              <a:t>サーバ名または</a:t>
            </a:r>
            <a:r>
              <a:rPr lang="en-US" altLang="ja-JP" sz="1200" i="1" dirty="0" smtClean="0">
                <a:solidFill>
                  <a:schemeClr val="tx2"/>
                </a:solidFill>
                <a:latin typeface="+mn-ea"/>
              </a:rPr>
              <a:t>IP</a:t>
            </a:r>
            <a:r>
              <a:rPr lang="ja-JP" altLang="en-US" sz="1200" i="1" dirty="0" smtClean="0">
                <a:solidFill>
                  <a:schemeClr val="tx2"/>
                </a:solidFill>
                <a:latin typeface="+mn-ea"/>
              </a:rPr>
              <a:t>アドレス</a:t>
            </a:r>
            <a:r>
              <a:rPr lang="en-US" altLang="ja-JP" sz="1200" dirty="0" smtClean="0">
                <a:solidFill>
                  <a:srgbClr val="595959"/>
                </a:solidFill>
                <a:latin typeface="+mn-ea"/>
              </a:rPr>
              <a:t>/</a:t>
            </a:r>
            <a:r>
              <a:rPr lang="en-US" altLang="ja-JP" sz="1200" dirty="0" err="1" smtClean="0">
                <a:solidFill>
                  <a:srgbClr val="595959"/>
                </a:solidFill>
                <a:latin typeface="+mn-ea"/>
              </a:rPr>
              <a:t>ibi_apps</a:t>
            </a:r>
            <a:r>
              <a:rPr lang="en-US" altLang="ja-JP" sz="1200" dirty="0" smtClean="0">
                <a:solidFill>
                  <a:srgbClr val="595959"/>
                </a:solidFill>
                <a:latin typeface="+mn-ea"/>
              </a:rPr>
              <a:t> )</a:t>
            </a:r>
            <a:r>
              <a:rPr lang="ja-JP" altLang="en-US" sz="1200" dirty="0" smtClean="0">
                <a:solidFill>
                  <a:srgbClr val="595959"/>
                </a:solidFill>
                <a:latin typeface="+mn-ea"/>
              </a:rPr>
              <a:t>にアクセスし、管理者ユーザでログインします。</a:t>
            </a:r>
            <a:endParaRPr lang="en-US" altLang="ja-JP" sz="1200" dirty="0" smtClean="0">
              <a:solidFill>
                <a:srgbClr val="595959"/>
              </a:solidFill>
              <a:latin typeface="+mn-ea"/>
            </a:endParaRPr>
          </a:p>
          <a:p>
            <a:endParaRPr lang="en-US" altLang="ja-JP" sz="1200" dirty="0">
              <a:solidFill>
                <a:srgbClr val="595959"/>
              </a:solidFill>
              <a:latin typeface="+mn-ea"/>
            </a:endParaRPr>
          </a:p>
          <a:p>
            <a:r>
              <a:rPr lang="ja-JP" altLang="en-US" sz="1200" dirty="0" smtClean="0">
                <a:solidFill>
                  <a:srgbClr val="595959"/>
                </a:solidFill>
                <a:latin typeface="+mn-ea"/>
              </a:rPr>
              <a:t>　</a:t>
            </a:r>
            <a:r>
              <a:rPr lang="en-US" altLang="ja-JP" sz="1200" dirty="0" smtClean="0">
                <a:solidFill>
                  <a:srgbClr val="595959"/>
                </a:solidFill>
                <a:latin typeface="+mn-ea"/>
              </a:rPr>
              <a:t>2. [</a:t>
            </a:r>
            <a:r>
              <a:rPr lang="ja-JP" altLang="en-US" sz="1200" dirty="0" smtClean="0">
                <a:solidFill>
                  <a:srgbClr val="595959"/>
                </a:solidFill>
                <a:latin typeface="+mn-ea"/>
              </a:rPr>
              <a:t>管理センター</a:t>
            </a:r>
            <a:r>
              <a:rPr lang="en-US" altLang="ja-JP" sz="1200" dirty="0" smtClean="0">
                <a:solidFill>
                  <a:srgbClr val="595959"/>
                </a:solidFill>
                <a:latin typeface="+mn-ea"/>
              </a:rPr>
              <a:t>]-[</a:t>
            </a:r>
            <a:r>
              <a:rPr lang="ja-JP" altLang="en-US" sz="1200" dirty="0" smtClean="0">
                <a:solidFill>
                  <a:srgbClr val="595959"/>
                </a:solidFill>
                <a:latin typeface="+mn-ea"/>
              </a:rPr>
              <a:t>クライアント管理</a:t>
            </a:r>
            <a:r>
              <a:rPr lang="en-US" altLang="ja-JP" sz="1200" dirty="0" smtClean="0">
                <a:solidFill>
                  <a:srgbClr val="595959"/>
                </a:solidFill>
                <a:latin typeface="+mn-ea"/>
              </a:rPr>
              <a:t>]-[</a:t>
            </a:r>
            <a:r>
              <a:rPr lang="ja-JP" altLang="en-US" sz="1200" dirty="0" smtClean="0">
                <a:solidFill>
                  <a:srgbClr val="595959"/>
                </a:solidFill>
                <a:latin typeface="+mn-ea"/>
              </a:rPr>
              <a:t>パッケージのインポート</a:t>
            </a:r>
            <a:r>
              <a:rPr lang="en-US" altLang="ja-JP" sz="1200" dirty="0" smtClean="0">
                <a:solidFill>
                  <a:srgbClr val="595959"/>
                </a:solidFill>
                <a:latin typeface="+mn-ea"/>
              </a:rPr>
              <a:t>]</a:t>
            </a:r>
            <a:r>
              <a:rPr lang="ja-JP" altLang="en-US" sz="1200" dirty="0" err="1" smtClean="0">
                <a:solidFill>
                  <a:srgbClr val="595959"/>
                </a:solidFill>
                <a:latin typeface="+mn-ea"/>
              </a:rPr>
              <a:t>を押</a:t>
            </a:r>
            <a:r>
              <a:rPr lang="ja-JP" altLang="en-US" sz="1200" dirty="0" smtClean="0">
                <a:solidFill>
                  <a:srgbClr val="595959"/>
                </a:solidFill>
                <a:latin typeface="+mn-ea"/>
              </a:rPr>
              <a:t>下し、</a:t>
            </a:r>
            <a:endParaRPr lang="en-US" altLang="ja-JP" sz="1200" dirty="0" smtClean="0">
              <a:solidFill>
                <a:srgbClr val="595959"/>
              </a:solidFill>
              <a:latin typeface="+mn-ea"/>
            </a:endParaRPr>
          </a:p>
          <a:p>
            <a:r>
              <a:rPr lang="ja-JP" altLang="en-US" sz="1200" dirty="0">
                <a:solidFill>
                  <a:srgbClr val="595959"/>
                </a:solidFill>
                <a:latin typeface="+mn-ea"/>
              </a:rPr>
              <a:t>　</a:t>
            </a:r>
            <a:r>
              <a:rPr lang="ja-JP" altLang="en-US" sz="1200" dirty="0" smtClean="0">
                <a:solidFill>
                  <a:srgbClr val="595959"/>
                </a:solidFill>
                <a:latin typeface="+mn-ea"/>
              </a:rPr>
              <a:t>　 </a:t>
            </a:r>
            <a:r>
              <a:rPr lang="en-US" altLang="ja-JP" sz="1200" dirty="0" smtClean="0">
                <a:solidFill>
                  <a:srgbClr val="595959"/>
                </a:solidFill>
                <a:latin typeface="+mn-ea"/>
              </a:rPr>
              <a:t>[ZIP</a:t>
            </a:r>
            <a:r>
              <a:rPr lang="ja-JP" altLang="en-US" sz="1200" dirty="0">
                <a:solidFill>
                  <a:srgbClr val="595959"/>
                </a:solidFill>
                <a:latin typeface="+mn-ea"/>
              </a:rPr>
              <a:t>ファイル</a:t>
            </a:r>
            <a:r>
              <a:rPr lang="ja-JP" altLang="en-US" sz="1200" dirty="0" smtClean="0">
                <a:solidFill>
                  <a:srgbClr val="595959"/>
                </a:solidFill>
                <a:latin typeface="+mn-ea"/>
              </a:rPr>
              <a:t>のアップロード</a:t>
            </a:r>
            <a:r>
              <a:rPr lang="en-US" altLang="ja-JP" sz="1200" dirty="0" smtClean="0">
                <a:solidFill>
                  <a:srgbClr val="595959"/>
                </a:solidFill>
                <a:latin typeface="+mn-ea"/>
              </a:rPr>
              <a:t>]</a:t>
            </a:r>
            <a:r>
              <a:rPr lang="ja-JP" altLang="en-US" sz="1200" dirty="0" smtClean="0">
                <a:solidFill>
                  <a:srgbClr val="595959"/>
                </a:solidFill>
                <a:latin typeface="+mn-ea"/>
              </a:rPr>
              <a:t>より本サンプル資産</a:t>
            </a:r>
            <a:r>
              <a:rPr lang="en-US" altLang="ja-JP" sz="1200" dirty="0">
                <a:solidFill>
                  <a:srgbClr val="595959"/>
                </a:solidFill>
                <a:latin typeface="+mn-ea"/>
              </a:rPr>
              <a:t>(</a:t>
            </a:r>
            <a:r>
              <a:rPr lang="en-US" altLang="ja-JP" sz="1200" b="1" dirty="0">
                <a:solidFill>
                  <a:srgbClr val="595959"/>
                </a:solidFill>
                <a:latin typeface="+mn-ea"/>
              </a:rPr>
              <a:t>WF-1093_originalMyPagePortal.zip</a:t>
            </a:r>
            <a:r>
              <a:rPr lang="en-US" altLang="ja-JP" sz="1200" dirty="0" smtClean="0">
                <a:solidFill>
                  <a:srgbClr val="595959"/>
                </a:solidFill>
                <a:latin typeface="+mn-ea"/>
              </a:rPr>
              <a:t>)</a:t>
            </a:r>
            <a:r>
              <a:rPr lang="ja-JP" altLang="en-US" sz="1200" dirty="0" smtClean="0">
                <a:solidFill>
                  <a:srgbClr val="595959"/>
                </a:solidFill>
                <a:latin typeface="+mn-ea"/>
              </a:rPr>
              <a:t>を指定し、</a:t>
            </a:r>
            <a:endParaRPr lang="en-US" altLang="ja-JP" sz="1200" dirty="0" smtClean="0">
              <a:solidFill>
                <a:srgbClr val="595959"/>
              </a:solidFill>
              <a:latin typeface="+mn-ea"/>
            </a:endParaRPr>
          </a:p>
          <a:p>
            <a:r>
              <a:rPr lang="ja-JP" altLang="en-US" sz="1200" dirty="0">
                <a:solidFill>
                  <a:srgbClr val="595959"/>
                </a:solidFill>
                <a:latin typeface="+mn-ea"/>
              </a:rPr>
              <a:t>　</a:t>
            </a:r>
            <a:r>
              <a:rPr lang="ja-JP" altLang="en-US" sz="1200" dirty="0" smtClean="0">
                <a:solidFill>
                  <a:srgbClr val="595959"/>
                </a:solidFill>
                <a:latin typeface="+mn-ea"/>
              </a:rPr>
              <a:t>　 アップロードします。</a:t>
            </a:r>
            <a:endParaRPr lang="en-US" altLang="ja-JP" sz="1200" dirty="0" smtClean="0">
              <a:solidFill>
                <a:srgbClr val="595959"/>
              </a:solidFill>
              <a:latin typeface="+mn-ea"/>
            </a:endParaRPr>
          </a:p>
        </p:txBody>
      </p:sp>
      <p:pic>
        <p:nvPicPr>
          <p:cNvPr id="8" name="図 7"/>
          <p:cNvPicPr>
            <a:picLocks noChangeAspect="1"/>
          </p:cNvPicPr>
          <p:nvPr/>
        </p:nvPicPr>
        <p:blipFill>
          <a:blip r:embed="rId3"/>
          <a:stretch>
            <a:fillRect/>
          </a:stretch>
        </p:blipFill>
        <p:spPr>
          <a:xfrm>
            <a:off x="2448272" y="2438847"/>
            <a:ext cx="4176463" cy="2379339"/>
          </a:xfrm>
          <a:prstGeom prst="rect">
            <a:avLst/>
          </a:prstGeom>
        </p:spPr>
      </p:pic>
    </p:spTree>
    <p:extLst>
      <p:ext uri="{BB962C8B-B14F-4D97-AF65-F5344CB8AC3E}">
        <p14:creationId xmlns:p14="http://schemas.microsoft.com/office/powerpoint/2010/main" val="35647942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8</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使用方法</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smtClean="0">
                  <a:solidFill>
                    <a:schemeClr val="tx2"/>
                  </a:solidFill>
                  <a:latin typeface="+mj-ea"/>
                  <a:ea typeface="+mj-ea"/>
                  <a:cs typeface="Quattrocento Sans"/>
                  <a:sym typeface="Quattrocento Sans"/>
                </a:rPr>
                <a:t>2/3</a:t>
              </a:r>
              <a:endParaRPr lang="ja-JP" altLang="en-US" sz="3200" b="1" dirty="0">
                <a:solidFill>
                  <a:schemeClr val="tx2"/>
                </a:solidFill>
                <a:latin typeface="+mj-ea"/>
                <a:ea typeface="+mj-ea"/>
                <a:cs typeface="Quattrocento Sans"/>
                <a:sym typeface="Quattrocento Sans"/>
              </a:endParaRPr>
            </a:p>
          </p:txBody>
        </p:sp>
      </p:grpSp>
      <p:sp>
        <p:nvSpPr>
          <p:cNvPr id="13"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
        <p:nvSpPr>
          <p:cNvPr id="15" name="コンテンツ プレースホルダー 4"/>
          <p:cNvSpPr txBox="1">
            <a:spLocks/>
          </p:cNvSpPr>
          <p:nvPr/>
        </p:nvSpPr>
        <p:spPr>
          <a:xfrm>
            <a:off x="215516" y="699542"/>
            <a:ext cx="8712968" cy="3888432"/>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3pPr>
            <a:lvl4pPr marL="13716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4pPr>
            <a:lvl5pPr marL="18288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200" dirty="0" smtClean="0">
                <a:solidFill>
                  <a:srgbClr val="595959"/>
                </a:solidFill>
                <a:latin typeface="+mn-ea"/>
              </a:rPr>
              <a:t>　</a:t>
            </a:r>
            <a:r>
              <a:rPr lang="en-US" altLang="ja-JP" sz="1200" dirty="0">
                <a:solidFill>
                  <a:srgbClr val="595959"/>
                </a:solidFill>
                <a:latin typeface="+mn-ea"/>
              </a:rPr>
              <a:t>3</a:t>
            </a:r>
            <a:r>
              <a:rPr lang="en-US" altLang="ja-JP" sz="1200" dirty="0" smtClean="0">
                <a:solidFill>
                  <a:srgbClr val="595959"/>
                </a:solidFill>
                <a:latin typeface="+mn-ea"/>
              </a:rPr>
              <a:t>. [</a:t>
            </a:r>
            <a:r>
              <a:rPr lang="ja-JP" altLang="en-US" sz="1200" dirty="0">
                <a:solidFill>
                  <a:srgbClr val="595959"/>
                </a:solidFill>
                <a:latin typeface="+mn-ea"/>
              </a:rPr>
              <a:t>インポートパッケージ</a:t>
            </a:r>
            <a:r>
              <a:rPr lang="en-US" altLang="ja-JP" sz="1200" dirty="0" smtClean="0">
                <a:solidFill>
                  <a:srgbClr val="595959"/>
                </a:solidFill>
                <a:latin typeface="+mn-ea"/>
              </a:rPr>
              <a:t>]</a:t>
            </a:r>
            <a:r>
              <a:rPr lang="ja-JP" altLang="en-US" sz="1200" dirty="0" smtClean="0">
                <a:solidFill>
                  <a:srgbClr val="595959"/>
                </a:solidFill>
                <a:latin typeface="+mn-ea"/>
              </a:rPr>
              <a:t>に表示された対象資産を右クリックし</a:t>
            </a:r>
            <a:r>
              <a:rPr lang="en-US" altLang="ja-JP" sz="1200" dirty="0" smtClean="0">
                <a:solidFill>
                  <a:srgbClr val="595959"/>
                </a:solidFill>
                <a:latin typeface="+mn-ea"/>
              </a:rPr>
              <a:t>[</a:t>
            </a:r>
            <a:r>
              <a:rPr lang="ja-JP" altLang="en-US" sz="1200" dirty="0" smtClean="0">
                <a:solidFill>
                  <a:srgbClr val="595959"/>
                </a:solidFill>
                <a:latin typeface="+mn-ea"/>
              </a:rPr>
              <a:t>インポート</a:t>
            </a:r>
            <a:r>
              <a:rPr lang="en-US" altLang="ja-JP" sz="1200" dirty="0" smtClean="0">
                <a:solidFill>
                  <a:srgbClr val="595959"/>
                </a:solidFill>
                <a:latin typeface="+mn-ea"/>
              </a:rPr>
              <a:t>]</a:t>
            </a:r>
            <a:r>
              <a:rPr lang="ja-JP" altLang="en-US" sz="1200" dirty="0" smtClean="0">
                <a:solidFill>
                  <a:srgbClr val="595959"/>
                </a:solidFill>
                <a:latin typeface="+mn-ea"/>
              </a:rPr>
              <a:t>を選択します。</a:t>
            </a:r>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smtClean="0">
              <a:solidFill>
                <a:srgbClr val="595959"/>
              </a:solidFill>
              <a:latin typeface="+mn-ea"/>
            </a:endParaRPr>
          </a:p>
          <a:p>
            <a:endParaRPr lang="en-US" altLang="ja-JP" sz="1200" dirty="0" smtClean="0">
              <a:solidFill>
                <a:srgbClr val="595959"/>
              </a:solidFill>
              <a:latin typeface="+mn-ea"/>
            </a:endParaRPr>
          </a:p>
          <a:p>
            <a:endParaRPr lang="en-US" altLang="ja-JP" sz="1200" dirty="0">
              <a:solidFill>
                <a:srgbClr val="595959"/>
              </a:solidFill>
              <a:latin typeface="+mn-ea"/>
            </a:endParaRPr>
          </a:p>
          <a:p>
            <a:r>
              <a:rPr lang="ja-JP" altLang="en-US" sz="1200" dirty="0" smtClean="0">
                <a:solidFill>
                  <a:srgbClr val="595959"/>
                </a:solidFill>
                <a:latin typeface="+mn-ea"/>
              </a:rPr>
              <a:t>　</a:t>
            </a:r>
            <a:r>
              <a:rPr lang="en-US" altLang="ja-JP" sz="1200" dirty="0" smtClean="0">
                <a:solidFill>
                  <a:srgbClr val="595959"/>
                </a:solidFill>
                <a:latin typeface="+mn-ea"/>
              </a:rPr>
              <a:t>4. </a:t>
            </a:r>
            <a:r>
              <a:rPr lang="ja-JP" altLang="en-US" sz="1200" dirty="0" smtClean="0">
                <a:solidFill>
                  <a:srgbClr val="595959"/>
                </a:solidFill>
                <a:latin typeface="+mn-ea"/>
              </a:rPr>
              <a:t>インポートが正常に終了後、</a:t>
            </a:r>
            <a:r>
              <a:rPr lang="en-US" altLang="ja-JP" sz="1200" dirty="0" smtClean="0">
                <a:solidFill>
                  <a:srgbClr val="595959"/>
                </a:solidFill>
                <a:latin typeface="+mn-ea"/>
              </a:rPr>
              <a:t>[</a:t>
            </a:r>
            <a:r>
              <a:rPr lang="ja-JP" altLang="en-US" sz="1200" dirty="0" smtClean="0">
                <a:solidFill>
                  <a:srgbClr val="595959"/>
                </a:solidFill>
                <a:latin typeface="+mn-ea"/>
              </a:rPr>
              <a:t>ワークスペース</a:t>
            </a:r>
            <a:r>
              <a:rPr lang="en-US" altLang="ja-JP" sz="1200" dirty="0" smtClean="0">
                <a:solidFill>
                  <a:srgbClr val="595959"/>
                </a:solidFill>
                <a:latin typeface="+mn-ea"/>
              </a:rPr>
              <a:t>]</a:t>
            </a:r>
            <a:r>
              <a:rPr lang="ja-JP" altLang="en-US" sz="1200" dirty="0" smtClean="0">
                <a:solidFill>
                  <a:srgbClr val="595959"/>
                </a:solidFill>
                <a:latin typeface="+mn-ea"/>
              </a:rPr>
              <a:t>配下に本サンプルが配置されます。</a:t>
            </a:r>
            <a:endParaRPr lang="en-US" altLang="ja-JP" sz="1200" dirty="0" smtClean="0">
              <a:solidFill>
                <a:srgbClr val="595959"/>
              </a:solidFill>
              <a:latin typeface="+mn-ea"/>
            </a:endParaRPr>
          </a:p>
          <a:p>
            <a:r>
              <a:rPr lang="ja-JP" altLang="en-US" sz="1200" dirty="0">
                <a:solidFill>
                  <a:srgbClr val="595959"/>
                </a:solidFill>
                <a:latin typeface="+mn-ea"/>
              </a:rPr>
              <a:t>　</a:t>
            </a:r>
            <a:r>
              <a:rPr lang="ja-JP" altLang="en-US" sz="1200" dirty="0" smtClean="0">
                <a:solidFill>
                  <a:srgbClr val="595959"/>
                </a:solidFill>
                <a:latin typeface="+mn-ea"/>
              </a:rPr>
              <a:t>　</a:t>
            </a:r>
            <a:r>
              <a:rPr lang="en-US" altLang="ja-JP" sz="1200" dirty="0">
                <a:solidFill>
                  <a:srgbClr val="595959"/>
                </a:solidFill>
                <a:latin typeface="+mn-ea"/>
              </a:rPr>
              <a:t> </a:t>
            </a:r>
            <a:r>
              <a:rPr lang="ja-JP" altLang="en-US" sz="1200" dirty="0" smtClean="0">
                <a:solidFill>
                  <a:srgbClr val="595959"/>
                </a:solidFill>
                <a:latin typeface="+mn-ea"/>
              </a:rPr>
              <a:t>これで使用準備が完了です。</a:t>
            </a:r>
            <a:endParaRPr lang="en-US" altLang="ja-JP" sz="1200" dirty="0" smtClean="0">
              <a:solidFill>
                <a:srgbClr val="595959"/>
              </a:solidFill>
              <a:latin typeface="+mn-ea"/>
            </a:endParaRPr>
          </a:p>
        </p:txBody>
      </p:sp>
      <p:pic>
        <p:nvPicPr>
          <p:cNvPr id="2" name="図 1"/>
          <p:cNvPicPr>
            <a:picLocks noChangeAspect="1"/>
          </p:cNvPicPr>
          <p:nvPr/>
        </p:nvPicPr>
        <p:blipFill>
          <a:blip r:embed="rId3"/>
          <a:stretch>
            <a:fillRect/>
          </a:stretch>
        </p:blipFill>
        <p:spPr>
          <a:xfrm>
            <a:off x="2785991" y="987574"/>
            <a:ext cx="3298177" cy="1800200"/>
          </a:xfrm>
          <a:prstGeom prst="rect">
            <a:avLst/>
          </a:prstGeom>
        </p:spPr>
      </p:pic>
      <p:pic>
        <p:nvPicPr>
          <p:cNvPr id="6" name="図 5"/>
          <p:cNvPicPr>
            <a:picLocks noChangeAspect="1"/>
          </p:cNvPicPr>
          <p:nvPr/>
        </p:nvPicPr>
        <p:blipFill>
          <a:blip r:embed="rId4"/>
          <a:stretch>
            <a:fillRect/>
          </a:stretch>
        </p:blipFill>
        <p:spPr>
          <a:xfrm>
            <a:off x="2785990" y="3322766"/>
            <a:ext cx="3298177" cy="1553240"/>
          </a:xfrm>
          <a:prstGeom prst="rect">
            <a:avLst/>
          </a:prstGeom>
        </p:spPr>
      </p:pic>
    </p:spTree>
    <p:extLst>
      <p:ext uri="{BB962C8B-B14F-4D97-AF65-F5344CB8AC3E}">
        <p14:creationId xmlns:p14="http://schemas.microsoft.com/office/powerpoint/2010/main" val="4087634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altLang="ja-JP" smtClean="0"/>
              <a:t>© K.K. Ashisuto</a:t>
            </a:r>
            <a:endParaRPr lang="ja-JP" altLang="en-US" dirty="0"/>
          </a:p>
        </p:txBody>
      </p:sp>
      <p:sp>
        <p:nvSpPr>
          <p:cNvPr id="4" name="スライド番号プレースホルダー 3"/>
          <p:cNvSpPr>
            <a:spLocks noGrp="1"/>
          </p:cNvSpPr>
          <p:nvPr>
            <p:ph type="sldNum" sz="quarter" idx="12"/>
          </p:nvPr>
        </p:nvSpPr>
        <p:spPr/>
        <p:txBody>
          <a:bodyPr/>
          <a:lstStyle/>
          <a:p>
            <a:fld id="{4B22246B-72CC-4AB3-AEF9-7F9B00475CC6}" type="slidenum">
              <a:rPr lang="ja-JP" altLang="en-US" smtClean="0"/>
              <a:pPr/>
              <a:t>9</a:t>
            </a:fld>
            <a:endParaRPr lang="ja-JP" altLang="en-US" dirty="0"/>
          </a:p>
        </p:txBody>
      </p:sp>
      <p:sp>
        <p:nvSpPr>
          <p:cNvPr id="10" name="Google Shape;506;p14"/>
          <p:cNvSpPr txBox="1">
            <a:spLocks/>
          </p:cNvSpPr>
          <p:nvPr/>
        </p:nvSpPr>
        <p:spPr>
          <a:xfrm>
            <a:off x="0" y="8572"/>
            <a:ext cx="9144000" cy="637580"/>
          </a:xfrm>
          <a:prstGeom prst="rect">
            <a:avLst/>
          </a:prstGeom>
          <a:blipFill rotWithShape="1">
            <a:blip r:embed="rId2">
              <a:alphaModFix/>
            </a:blip>
            <a:stretch>
              <a:fillRect/>
            </a:stretch>
          </a:blipFill>
          <a:ln>
            <a:noFill/>
          </a:ln>
        </p:spPr>
        <p:txBody>
          <a:bodyPr spcFirstLastPara="1" vert="horz" wrap="square" lIns="91425" tIns="45700" rIns="91425" bIns="45700" rtlCol="0" anchor="ctr" anchorCtr="0">
            <a:normAutofit/>
          </a:bodyPr>
          <a:lstStyle>
            <a:lvl1pPr algn="l" defTabSz="914400" rtl="0" eaLnBrk="1" latinLnBrk="0" hangingPunct="1">
              <a:spcBef>
                <a:spcPct val="0"/>
              </a:spcBef>
              <a:buNone/>
              <a:defRPr kumimoji="1" sz="2000" b="1" kern="1200">
                <a:solidFill>
                  <a:schemeClr val="tx1">
                    <a:lumMod val="75000"/>
                    <a:lumOff val="25000"/>
                  </a:schemeClr>
                </a:solidFill>
                <a:latin typeface="+mj-lt"/>
                <a:ea typeface="+mj-ea"/>
                <a:cs typeface="+mj-cs"/>
              </a:defRPr>
            </a:lvl1pPr>
          </a:lstStyle>
          <a:p>
            <a:pPr algn="ctr">
              <a:spcBef>
                <a:spcPts val="0"/>
              </a:spcBef>
              <a:buSzPts val="2000"/>
            </a:pPr>
            <a:r>
              <a:rPr lang="ja-JP" altLang="en-US" dirty="0" smtClean="0">
                <a:solidFill>
                  <a:schemeClr val="bg1"/>
                </a:solidFill>
                <a:latin typeface="Arial"/>
                <a:ea typeface="Arial"/>
                <a:cs typeface="Arial"/>
                <a:sym typeface="Arial"/>
              </a:rPr>
              <a:t>使用方法</a:t>
            </a:r>
            <a:endParaRPr lang="ja-JP" altLang="en-US" dirty="0">
              <a:solidFill>
                <a:schemeClr val="bg1"/>
              </a:solidFill>
              <a:latin typeface="Arial"/>
              <a:ea typeface="Arial"/>
              <a:cs typeface="Arial"/>
              <a:sym typeface="Arial"/>
            </a:endParaRPr>
          </a:p>
        </p:txBody>
      </p:sp>
      <p:grpSp>
        <p:nvGrpSpPr>
          <p:cNvPr id="16" name="グループ化 15"/>
          <p:cNvGrpSpPr/>
          <p:nvPr/>
        </p:nvGrpSpPr>
        <p:grpSpPr>
          <a:xfrm>
            <a:off x="7462663" y="1562"/>
            <a:ext cx="1681337" cy="651600"/>
            <a:chOff x="7452318" y="1562"/>
            <a:chExt cx="1681337" cy="651600"/>
          </a:xfrm>
        </p:grpSpPr>
        <p:sp>
          <p:nvSpPr>
            <p:cNvPr id="12" name="ホームベース 11"/>
            <p:cNvSpPr/>
            <p:nvPr/>
          </p:nvSpPr>
          <p:spPr>
            <a:xfrm rot="10800000">
              <a:off x="7452318" y="1562"/>
              <a:ext cx="1681337" cy="651600"/>
            </a:xfrm>
            <a:prstGeom prst="homePlate">
              <a:avLst>
                <a:gd name="adj" fmla="val 21498"/>
              </a:avLst>
            </a:prstGeom>
            <a:solidFill>
              <a:schemeClr val="bg1">
                <a:alpha val="80000"/>
              </a:schemeClr>
            </a:solidFill>
            <a:ln w="25400" cap="flat" cmpd="sng">
              <a:noFill/>
              <a:prstDash val="solid"/>
              <a:round/>
              <a:headEnd type="none" w="sm" len="sm"/>
              <a:tailEnd type="none" w="sm" len="sm"/>
            </a:ln>
          </p:spPr>
          <p:txBody>
            <a:bodyPr spcFirstLastPara="1" wrap="square" lIns="91425" tIns="45700" rIns="91425" bIns="45700" rtlCol="0" anchor="t" anchorCtr="0">
              <a:noAutofit/>
            </a:bodyPr>
            <a:lstStyle/>
            <a:p>
              <a:pPr marL="0" marR="0" indent="0" algn="l" rtl="0">
                <a:lnSpc>
                  <a:spcPct val="100000"/>
                </a:lnSpc>
                <a:spcBef>
                  <a:spcPts val="0"/>
                </a:spcBef>
                <a:spcAft>
                  <a:spcPts val="0"/>
                </a:spcAft>
                <a:buNone/>
              </a:pPr>
              <a:endParaRPr kumimoji="1" lang="ja-JP" altLang="en-US" sz="1400" b="0" i="0" u="none" strike="noStrike" cap="none" dirty="0">
                <a:solidFill>
                  <a:schemeClr val="dk1"/>
                </a:solidFill>
                <a:latin typeface="Arial"/>
                <a:ea typeface="Arial"/>
                <a:cs typeface="Arial"/>
                <a:sym typeface="Arial"/>
              </a:endParaRPr>
            </a:p>
          </p:txBody>
        </p:sp>
        <p:sp>
          <p:nvSpPr>
            <p:cNvPr id="14" name="Google Shape;539;p29"/>
            <p:cNvSpPr txBox="1"/>
            <p:nvPr/>
          </p:nvSpPr>
          <p:spPr>
            <a:xfrm>
              <a:off x="7999222" y="42799"/>
              <a:ext cx="1121605" cy="584735"/>
            </a:xfrm>
            <a:prstGeom prst="rect">
              <a:avLst/>
            </a:prstGeom>
            <a:noFill/>
            <a:ln>
              <a:noFill/>
            </a:ln>
          </p:spPr>
          <p:txBody>
            <a:bodyPr spcFirstLastPara="1" wrap="square" lIns="91425" tIns="45700" rIns="91425" bIns="45700" anchor="t" anchorCtr="0">
              <a:spAutoFit/>
            </a:bodyPr>
            <a:lstStyle/>
            <a:p>
              <a:pPr lvl="0"/>
              <a:r>
                <a:rPr lang="en-US" altLang="ja-JP" sz="3200" b="1" dirty="0">
                  <a:solidFill>
                    <a:schemeClr val="tx2"/>
                  </a:solidFill>
                  <a:latin typeface="+mj-ea"/>
                  <a:ea typeface="+mj-ea"/>
                  <a:cs typeface="Quattrocento Sans"/>
                  <a:sym typeface="Quattrocento Sans"/>
                </a:rPr>
                <a:t>3</a:t>
              </a:r>
              <a:r>
                <a:rPr lang="en-US" altLang="ja-JP" sz="3200" b="1" dirty="0" smtClean="0">
                  <a:solidFill>
                    <a:schemeClr val="tx2"/>
                  </a:solidFill>
                  <a:latin typeface="+mj-ea"/>
                  <a:ea typeface="+mj-ea"/>
                  <a:cs typeface="Quattrocento Sans"/>
                  <a:sym typeface="Quattrocento Sans"/>
                </a:rPr>
                <a:t>/3</a:t>
              </a:r>
              <a:endParaRPr lang="ja-JP" altLang="en-US" sz="3200" b="1" dirty="0">
                <a:solidFill>
                  <a:schemeClr val="tx2"/>
                </a:solidFill>
                <a:latin typeface="+mj-ea"/>
                <a:ea typeface="+mj-ea"/>
                <a:cs typeface="Quattrocento Sans"/>
                <a:sym typeface="Quattrocento Sans"/>
              </a:endParaRPr>
            </a:p>
          </p:txBody>
        </p:sp>
      </p:grpSp>
      <p:sp>
        <p:nvSpPr>
          <p:cNvPr id="13" name="Google Shape;517;p14"/>
          <p:cNvSpPr/>
          <p:nvPr/>
        </p:nvSpPr>
        <p:spPr>
          <a:xfrm>
            <a:off x="0" y="-11046"/>
            <a:ext cx="2843808" cy="252000"/>
          </a:xfrm>
          <a:custGeom>
            <a:avLst/>
            <a:gdLst/>
            <a:ahLst/>
            <a:cxnLst/>
            <a:rect l="l" t="t" r="r" b="b"/>
            <a:pathLst>
              <a:path w="2502972" h="420996" extrusionOk="0">
                <a:moveTo>
                  <a:pt x="0" y="3000"/>
                </a:moveTo>
                <a:lnTo>
                  <a:pt x="1805436" y="3000"/>
                </a:lnTo>
                <a:lnTo>
                  <a:pt x="2502972" y="0"/>
                </a:lnTo>
                <a:lnTo>
                  <a:pt x="1875103" y="420996"/>
                </a:lnTo>
                <a:lnTo>
                  <a:pt x="0" y="420996"/>
                </a:lnTo>
                <a:lnTo>
                  <a:pt x="0" y="3000"/>
                </a:lnTo>
                <a:close/>
              </a:path>
            </a:pathLst>
          </a:custGeom>
          <a:solidFill>
            <a:srgbClr val="F2F2F2"/>
          </a:solidFill>
          <a:ln>
            <a:noFill/>
          </a:ln>
        </p:spPr>
        <p:txBody>
          <a:bodyPr spcFirstLastPara="1" wrap="square" lIns="91425" tIns="45700" rIns="91425" bIns="45700" anchor="ctr" anchorCtr="0">
            <a:noAutofit/>
          </a:bodyPr>
          <a:lstStyle/>
          <a:p>
            <a:pPr lvl="0"/>
            <a:r>
              <a:rPr lang="en-US" altLang="ja-JP" sz="1100" dirty="0" err="1">
                <a:solidFill>
                  <a:schemeClr val="dk1"/>
                </a:solidFill>
                <a:latin typeface="+mj-ea"/>
                <a:ea typeface="+mj-ea"/>
                <a:cs typeface="Arial"/>
                <a:sym typeface="Arial"/>
              </a:rPr>
              <a:t>originalMyPagePortal</a:t>
            </a:r>
            <a:r>
              <a:rPr lang="ja-JP" altLang="en-US" sz="1100" dirty="0">
                <a:solidFill>
                  <a:schemeClr val="dk1"/>
                </a:solidFill>
                <a:latin typeface="+mj-ea"/>
                <a:ea typeface="+mj-ea"/>
                <a:cs typeface="Arial"/>
                <a:sym typeface="Arial"/>
              </a:rPr>
              <a:t>について</a:t>
            </a:r>
            <a:endParaRPr sz="1100" b="0" i="0" u="none" strike="noStrike" cap="none" dirty="0">
              <a:solidFill>
                <a:schemeClr val="dk1"/>
              </a:solidFill>
              <a:latin typeface="+mj-ea"/>
              <a:ea typeface="+mj-ea"/>
              <a:cs typeface="Arial"/>
              <a:sym typeface="Arial"/>
            </a:endParaRPr>
          </a:p>
        </p:txBody>
      </p:sp>
      <p:sp>
        <p:nvSpPr>
          <p:cNvPr id="15" name="コンテンツ プレースホルダー 4"/>
          <p:cNvSpPr txBox="1">
            <a:spLocks/>
          </p:cNvSpPr>
          <p:nvPr/>
        </p:nvSpPr>
        <p:spPr>
          <a:xfrm>
            <a:off x="215516" y="699542"/>
            <a:ext cx="8712968" cy="3888432"/>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3pPr>
            <a:lvl4pPr marL="13716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4pPr>
            <a:lvl5pPr marL="18288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200" dirty="0" smtClean="0">
                <a:solidFill>
                  <a:srgbClr val="595959"/>
                </a:solidFill>
                <a:latin typeface="+mn-ea"/>
              </a:rPr>
              <a:t>　</a:t>
            </a:r>
            <a:r>
              <a:rPr lang="en-US" altLang="ja-JP" sz="1200" dirty="0" smtClean="0">
                <a:solidFill>
                  <a:srgbClr val="595959"/>
                </a:solidFill>
                <a:latin typeface="+mn-ea"/>
              </a:rPr>
              <a:t>5. </a:t>
            </a:r>
            <a:r>
              <a:rPr lang="ja-JP" altLang="en-US" sz="1200" dirty="0" smtClean="0">
                <a:solidFill>
                  <a:srgbClr val="595959"/>
                </a:solidFill>
                <a:latin typeface="+mn-ea"/>
              </a:rPr>
              <a:t>ポータル画面、またはページを</a:t>
            </a:r>
            <a:r>
              <a:rPr lang="en-US" altLang="ja-JP" sz="1200" dirty="0" smtClean="0">
                <a:solidFill>
                  <a:srgbClr val="595959"/>
                </a:solidFill>
                <a:latin typeface="+mn-ea"/>
              </a:rPr>
              <a:t>[</a:t>
            </a:r>
            <a:r>
              <a:rPr lang="ja-JP" altLang="en-US" sz="1200" dirty="0" smtClean="0">
                <a:solidFill>
                  <a:srgbClr val="595959"/>
                </a:solidFill>
                <a:latin typeface="+mn-ea"/>
              </a:rPr>
              <a:t>実行</a:t>
            </a:r>
            <a:r>
              <a:rPr lang="en-US" altLang="ja-JP" sz="1200" dirty="0" smtClean="0">
                <a:solidFill>
                  <a:srgbClr val="595959"/>
                </a:solidFill>
                <a:latin typeface="+mn-ea"/>
              </a:rPr>
              <a:t>]</a:t>
            </a:r>
            <a:r>
              <a:rPr lang="ja-JP" altLang="en-US" sz="1200" dirty="0" smtClean="0">
                <a:solidFill>
                  <a:srgbClr val="595959"/>
                </a:solidFill>
                <a:latin typeface="+mn-ea"/>
              </a:rPr>
              <a:t>し、動作をご確認ください 。</a:t>
            </a:r>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a:solidFill>
                <a:srgbClr val="595959"/>
              </a:solidFill>
              <a:latin typeface="+mn-ea"/>
            </a:endParaRPr>
          </a:p>
          <a:p>
            <a:endParaRPr lang="en-US" altLang="ja-JP" sz="1200" dirty="0" smtClean="0">
              <a:solidFill>
                <a:srgbClr val="595959"/>
              </a:solidFill>
              <a:latin typeface="+mn-ea"/>
            </a:endParaRPr>
          </a:p>
          <a:p>
            <a:endParaRPr lang="en-US" altLang="ja-JP" sz="1200" dirty="0" smtClean="0">
              <a:solidFill>
                <a:srgbClr val="595959"/>
              </a:solidFill>
              <a:latin typeface="+mn-ea"/>
            </a:endParaRPr>
          </a:p>
          <a:p>
            <a:endParaRPr lang="en-US" altLang="ja-JP" sz="1200" dirty="0" smtClean="0">
              <a:solidFill>
                <a:srgbClr val="595959"/>
              </a:solidFill>
              <a:latin typeface="+mn-ea"/>
            </a:endParaRPr>
          </a:p>
        </p:txBody>
      </p:sp>
      <p:pic>
        <p:nvPicPr>
          <p:cNvPr id="17" name="図 16"/>
          <p:cNvPicPr>
            <a:picLocks noChangeAspect="1"/>
          </p:cNvPicPr>
          <p:nvPr/>
        </p:nvPicPr>
        <p:blipFill>
          <a:blip r:embed="rId3"/>
          <a:stretch>
            <a:fillRect/>
          </a:stretch>
        </p:blipFill>
        <p:spPr>
          <a:xfrm>
            <a:off x="1763688" y="1365616"/>
            <a:ext cx="5294633" cy="3581782"/>
          </a:xfrm>
          <a:prstGeom prst="rect">
            <a:avLst/>
          </a:prstGeom>
          <a:ln>
            <a:solidFill>
              <a:schemeClr val="tx2"/>
            </a:solidFill>
          </a:ln>
        </p:spPr>
      </p:pic>
      <p:sp>
        <p:nvSpPr>
          <p:cNvPr id="18" name="コンテンツ プレースホルダー 4"/>
          <p:cNvSpPr txBox="1">
            <a:spLocks/>
          </p:cNvSpPr>
          <p:nvPr/>
        </p:nvSpPr>
        <p:spPr>
          <a:xfrm>
            <a:off x="1619672" y="1058966"/>
            <a:ext cx="2016224" cy="324036"/>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400" kern="1200">
                <a:solidFill>
                  <a:schemeClr val="tx1">
                    <a:lumMod val="75000"/>
                    <a:lumOff val="25000"/>
                  </a:schemeClr>
                </a:solidFill>
                <a:latin typeface="+mn-lt"/>
                <a:ea typeface="+mn-ea"/>
                <a:cs typeface="+mn-cs"/>
              </a:defRPr>
            </a:lvl1pPr>
            <a:lvl2pPr marL="4572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2pPr>
            <a:lvl3pPr marL="9144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3pPr>
            <a:lvl4pPr marL="13716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4pPr>
            <a:lvl5pPr marL="1828800" indent="0" algn="l" defTabSz="914400" rtl="0" eaLnBrk="1" latinLnBrk="0" hangingPunct="1">
              <a:lnSpc>
                <a:spcPct val="120000"/>
              </a:lnSpc>
              <a:spcBef>
                <a:spcPts val="0"/>
              </a:spcBef>
              <a:spcAft>
                <a:spcPts val="0"/>
              </a:spcAft>
              <a:buClr>
                <a:srgbClr val="007BBB"/>
              </a:buClr>
              <a:buFont typeface="Wingdings" panose="05000000000000000000" pitchFamily="2" charset="2"/>
              <a:buNone/>
              <a:defRPr kumimoji="1" sz="12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r>
              <a:rPr lang="ja-JP" altLang="en-US" sz="1200" dirty="0" smtClean="0">
                <a:latin typeface="+mn-ea"/>
              </a:rPr>
              <a:t>＜イメージ（表示例）＞</a:t>
            </a:r>
            <a:endParaRPr lang="en-US" altLang="ja-JP" sz="1200" dirty="0" smtClean="0">
              <a:latin typeface="+mn-ea"/>
            </a:endParaRPr>
          </a:p>
        </p:txBody>
      </p:sp>
    </p:spTree>
    <p:extLst>
      <p:ext uri="{BB962C8B-B14F-4D97-AF65-F5344CB8AC3E}">
        <p14:creationId xmlns:p14="http://schemas.microsoft.com/office/powerpoint/2010/main" val="1348998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hisuto default">
      <a:majorFont>
        <a:latin typeface="Segoe UI Semibold"/>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F2F2"/>
        </a:solidFill>
        <a:ln w="25400" cap="flat" cmpd="sng">
          <a:solidFill>
            <a:srgbClr val="002060"/>
          </a:solidFill>
          <a:prstDash val="solid"/>
          <a:round/>
          <a:headEnd type="none" w="sm" len="sm"/>
          <a:tailEnd type="none" w="sm" len="sm"/>
        </a:ln>
      </a:spPr>
      <a:bodyPr spcFirstLastPara="1" wrap="square" lIns="91425" tIns="45700" rIns="91425" bIns="45700" anchor="t" anchorCtr="0">
        <a:noAutofit/>
      </a:bodyPr>
      <a:lstStyle>
        <a:defPPr marL="0" marR="0" indent="0" algn="l" rtl="0">
          <a:lnSpc>
            <a:spcPct val="100000"/>
          </a:lnSpc>
          <a:spcBef>
            <a:spcPts val="0"/>
          </a:spcBef>
          <a:spcAft>
            <a:spcPts val="0"/>
          </a:spcAft>
          <a:buNone/>
          <a:defRPr sz="1400" b="0" i="0" u="none" strike="noStrike" cap="none">
            <a:solidFill>
              <a:schemeClr val="dk1"/>
            </a:solidFill>
            <a:latin typeface="Arial"/>
            <a:ea typeface="Arial"/>
            <a:cs typeface="Arial"/>
            <a:sym typeface="Arial"/>
          </a:defRPr>
        </a:defPPr>
      </a:lstStyle>
    </a:spDef>
    <a:lnDef>
      <a:spPr>
        <a:ln w="19050">
          <a:solidFill>
            <a:srgbClr val="007BBB"/>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kumimoji="1" sz="1600" dirty="0" smtClean="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0</TotalTime>
  <Words>1370</Words>
  <Application>Microsoft Office PowerPoint</Application>
  <PresentationFormat>画面に合わせる (16:9)</PresentationFormat>
  <Paragraphs>206</Paragraphs>
  <Slides>20</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20</vt:i4>
      </vt:variant>
    </vt:vector>
  </HeadingPairs>
  <TitlesOfParts>
    <vt:vector size="30" baseType="lpstr">
      <vt:lpstr>Kosugi Maru</vt:lpstr>
      <vt:lpstr>ＭＳ Ｐゴシック</vt:lpstr>
      <vt:lpstr>Quattrocento Sans</vt:lpstr>
      <vt:lpstr>メイリオ</vt:lpstr>
      <vt:lpstr>Arial</vt:lpstr>
      <vt:lpstr>Calibri</vt:lpstr>
      <vt:lpstr>Segoe UI</vt:lpstr>
      <vt:lpstr>Segoe UI Semibold</vt:lpstr>
      <vt:lpstr>Wingdings</vt:lpstr>
      <vt:lpstr>Office ​​テーマ</vt:lpstr>
      <vt:lpstr>originalMyPagePortalについて</vt:lpstr>
      <vt:lpstr>PowerPoint プレゼンテーション</vt:lpstr>
      <vt:lpstr>originalMyPagePortalについて</vt:lpstr>
      <vt:lpstr>PowerPoint プレゼンテーション</vt:lpstr>
      <vt:lpstr>PowerPoint プレゼンテーション</vt:lpstr>
      <vt:lpstr>originalMyPagePortalについて</vt:lpstr>
      <vt:lpstr>PowerPoint プレゼンテーション</vt:lpstr>
      <vt:lpstr>PowerPoint プレゼンテーション</vt:lpstr>
      <vt:lpstr>PowerPoint プレゼンテーション</vt:lpstr>
      <vt:lpstr>originalMyPagePortalについて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2018-01-05T02:53:58Z</dcterms:created>
  <dcterms:modified xsi:type="dcterms:W3CDTF">2023-07-12T03:49:28Z</dcterms:modified>
</cp:coreProperties>
</file>